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60" r:id="rId4"/>
    <p:sldId id="261" r:id="rId5"/>
    <p:sldId id="275" r:id="rId6"/>
    <p:sldId id="262" r:id="rId7"/>
    <p:sldId id="272" r:id="rId8"/>
    <p:sldId id="263" r:id="rId9"/>
    <p:sldId id="274" r:id="rId10"/>
    <p:sldId id="273" r:id="rId11"/>
    <p:sldId id="264" r:id="rId12"/>
    <p:sldId id="270" r:id="rId13"/>
    <p:sldId id="271" r:id="rId14"/>
    <p:sldId id="259" r:id="rId15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99"/>
    <a:srgbClr val="99CCFF"/>
    <a:srgbClr val="B0C4DD"/>
    <a:srgbClr val="F8CFCF"/>
    <a:srgbClr val="CBC602"/>
    <a:srgbClr val="884318"/>
    <a:srgbClr val="A2631E"/>
    <a:srgbClr val="FCE9E9"/>
    <a:srgbClr val="F0F0F0"/>
    <a:srgbClr val="B83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2" autoAdjust="0"/>
    <p:restoredTop sz="94660"/>
  </p:normalViewPr>
  <p:slideViewPr>
    <p:cSldViewPr snapToGrid="0" showGuides="1">
      <p:cViewPr varScale="1">
        <p:scale>
          <a:sx n="135" d="100"/>
          <a:sy n="135" d="100"/>
        </p:scale>
        <p:origin x="92" y="6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4DAFD2-F48B-4EC9-A74C-12023D45BD3E}" type="datetimeFigureOut">
              <a:rPr lang="zh-CN" altLang="en-US" smtClean="0"/>
              <a:t>2025/2/21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3CE36-1D9E-41C7-B72F-5F3422854B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15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rgbClr val="A0ACC3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91500">
              <a:srgbClr val="B797A0"/>
            </a:gs>
            <a:gs pos="100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5A93150-871A-40C3-92F8-BC1095038849}"/>
              </a:ext>
            </a:extLst>
          </p:cNvPr>
          <p:cNvSpPr txBox="1"/>
          <p:nvPr userDrawn="1"/>
        </p:nvSpPr>
        <p:spPr>
          <a:xfrm>
            <a:off x="1309686" y="1513114"/>
            <a:ext cx="958071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51435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机电系统原理及实践</a:t>
            </a:r>
          </a:p>
        </p:txBody>
      </p:sp>
      <p:pic>
        <p:nvPicPr>
          <p:cNvPr id="14" name="Picture 6" descr="fudan4"/>
          <p:cNvPicPr>
            <a:picLocks noChangeArrowheads="1"/>
          </p:cNvPicPr>
          <p:nvPr/>
        </p:nvPicPr>
        <p:blipFill>
          <a:blip r:embed="rId3">
            <a:lum bright="6000" contras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379412"/>
            <a:ext cx="649287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文本占位符 4"/>
          <p:cNvSpPr txBox="1">
            <a:spLocks/>
          </p:cNvSpPr>
          <p:nvPr/>
        </p:nvSpPr>
        <p:spPr>
          <a:xfrm>
            <a:off x="839417" y="5600683"/>
            <a:ext cx="5568951" cy="29627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altLang="zh-CN" sz="1200" b="0" kern="1200" smtClean="0">
                <a:solidFill>
                  <a:schemeClr val="tx1">
                    <a:lumMod val="90000"/>
                    <a:lumOff val="10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altLang="zh-CN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altLang="zh-CN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机电智控实验室 唐国安 郭明旻 编写</a:t>
            </a:r>
          </a:p>
        </p:txBody>
      </p:sp>
      <p:sp>
        <p:nvSpPr>
          <p:cNvPr id="22" name="文本占位符 5"/>
          <p:cNvSpPr txBox="1">
            <a:spLocks/>
          </p:cNvSpPr>
          <p:nvPr/>
        </p:nvSpPr>
        <p:spPr>
          <a:xfrm>
            <a:off x="839417" y="5818397"/>
            <a:ext cx="5568951" cy="29627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altLang="zh-CN" sz="1200" b="0" kern="1200" smtClean="0">
                <a:solidFill>
                  <a:schemeClr val="tx1">
                    <a:lumMod val="90000"/>
                    <a:lumOff val="10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altLang="zh-CN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altLang="zh-CN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tangguoan@fudan.edu.cn	    </a:t>
            </a:r>
            <a:r>
              <a:rPr lang="en-US" sz="1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mmguo@fudan.edu.cn</a:t>
            </a:r>
            <a:endParaRPr lang="en-US" altLang="zh-CN" sz="140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28" name="文本占位符 26"/>
          <p:cNvSpPr>
            <a:spLocks noGrp="1"/>
          </p:cNvSpPr>
          <p:nvPr>
            <p:ph type="body" sz="quarter" idx="13" hasCustomPrompt="1"/>
          </p:nvPr>
        </p:nvSpPr>
        <p:spPr>
          <a:xfrm>
            <a:off x="1309687" y="3530116"/>
            <a:ext cx="9572917" cy="1056023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  <p:grpSp>
        <p:nvGrpSpPr>
          <p:cNvPr id="65" name="bca53829-35c6-4459-b981-6f35f8ea863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92B393B-2A3F-4B7E-9769-9E2901E93F12}"/>
              </a:ext>
            </a:extLst>
          </p:cNvPr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10252362" y="4379451"/>
            <a:ext cx="1842783" cy="1992888"/>
            <a:chOff x="3686000" y="1535214"/>
            <a:chExt cx="4813650" cy="4298748"/>
          </a:xfrm>
        </p:grpSpPr>
        <p:sp>
          <p:nvSpPr>
            <p:cNvPr id="66" name="íślíḋê">
              <a:extLst>
                <a:ext uri="{FF2B5EF4-FFF2-40B4-BE49-F238E27FC236}">
                  <a16:creationId xmlns:a16="http://schemas.microsoft.com/office/drawing/2014/main" id="{75BD6AE4-4B05-4744-9FE3-4BD463C9A971}"/>
                </a:ext>
              </a:extLst>
            </p:cNvPr>
            <p:cNvSpPr/>
            <p:nvPr userDrawn="1"/>
          </p:nvSpPr>
          <p:spPr bwMode="auto">
            <a:xfrm>
              <a:off x="3686000" y="1535214"/>
              <a:ext cx="4813650" cy="4298748"/>
            </a:xfrm>
            <a:custGeom>
              <a:avLst/>
              <a:gdLst>
                <a:gd name="T0" fmla="*/ 639 w 684"/>
                <a:gd name="T1" fmla="*/ 410 h 611"/>
                <a:gd name="T2" fmla="*/ 598 w 684"/>
                <a:gd name="T3" fmla="*/ 335 h 611"/>
                <a:gd name="T4" fmla="*/ 499 w 684"/>
                <a:gd name="T5" fmla="*/ 267 h 611"/>
                <a:gd name="T6" fmla="*/ 489 w 684"/>
                <a:gd name="T7" fmla="*/ 180 h 611"/>
                <a:gd name="T8" fmla="*/ 482 w 684"/>
                <a:gd name="T9" fmla="*/ 154 h 611"/>
                <a:gd name="T10" fmla="*/ 347 w 684"/>
                <a:gd name="T11" fmla="*/ 142 h 611"/>
                <a:gd name="T12" fmla="*/ 337 w 684"/>
                <a:gd name="T13" fmla="*/ 118 h 611"/>
                <a:gd name="T14" fmla="*/ 341 w 684"/>
                <a:gd name="T15" fmla="*/ 86 h 611"/>
                <a:gd name="T16" fmla="*/ 355 w 684"/>
                <a:gd name="T17" fmla="*/ 61 h 611"/>
                <a:gd name="T18" fmla="*/ 332 w 684"/>
                <a:gd name="T19" fmla="*/ 46 h 611"/>
                <a:gd name="T20" fmla="*/ 370 w 684"/>
                <a:gd name="T21" fmla="*/ 14 h 611"/>
                <a:gd name="T22" fmla="*/ 322 w 684"/>
                <a:gd name="T23" fmla="*/ 24 h 611"/>
                <a:gd name="T24" fmla="*/ 331 w 684"/>
                <a:gd name="T25" fmla="*/ 61 h 611"/>
                <a:gd name="T26" fmla="*/ 334 w 684"/>
                <a:gd name="T27" fmla="*/ 97 h 611"/>
                <a:gd name="T28" fmla="*/ 313 w 684"/>
                <a:gd name="T29" fmla="*/ 129 h 611"/>
                <a:gd name="T30" fmla="*/ 262 w 684"/>
                <a:gd name="T31" fmla="*/ 144 h 611"/>
                <a:gd name="T32" fmla="*/ 171 w 684"/>
                <a:gd name="T33" fmla="*/ 184 h 611"/>
                <a:gd name="T34" fmla="*/ 169 w 684"/>
                <a:gd name="T35" fmla="*/ 267 h 611"/>
                <a:gd name="T36" fmla="*/ 59 w 684"/>
                <a:gd name="T37" fmla="*/ 357 h 611"/>
                <a:gd name="T38" fmla="*/ 30 w 684"/>
                <a:gd name="T39" fmla="*/ 410 h 611"/>
                <a:gd name="T40" fmla="*/ 7 w 684"/>
                <a:gd name="T41" fmla="*/ 438 h 611"/>
                <a:gd name="T42" fmla="*/ 14 w 684"/>
                <a:gd name="T43" fmla="*/ 474 h 611"/>
                <a:gd name="T44" fmla="*/ 28 w 684"/>
                <a:gd name="T45" fmla="*/ 471 h 611"/>
                <a:gd name="T46" fmla="*/ 55 w 684"/>
                <a:gd name="T47" fmla="*/ 461 h 611"/>
                <a:gd name="T48" fmla="*/ 78 w 684"/>
                <a:gd name="T49" fmla="*/ 487 h 611"/>
                <a:gd name="T50" fmla="*/ 89 w 684"/>
                <a:gd name="T51" fmla="*/ 425 h 611"/>
                <a:gd name="T52" fmla="*/ 101 w 684"/>
                <a:gd name="T53" fmla="*/ 391 h 611"/>
                <a:gd name="T54" fmla="*/ 147 w 684"/>
                <a:gd name="T55" fmla="*/ 335 h 611"/>
                <a:gd name="T56" fmla="*/ 173 w 684"/>
                <a:gd name="T57" fmla="*/ 403 h 611"/>
                <a:gd name="T58" fmla="*/ 175 w 684"/>
                <a:gd name="T59" fmla="*/ 499 h 611"/>
                <a:gd name="T60" fmla="*/ 235 w 684"/>
                <a:gd name="T61" fmla="*/ 514 h 611"/>
                <a:gd name="T62" fmla="*/ 151 w 684"/>
                <a:gd name="T63" fmla="*/ 532 h 611"/>
                <a:gd name="T64" fmla="*/ 93 w 684"/>
                <a:gd name="T65" fmla="*/ 534 h 611"/>
                <a:gd name="T66" fmla="*/ 160 w 684"/>
                <a:gd name="T67" fmla="*/ 610 h 611"/>
                <a:gd name="T68" fmla="*/ 382 w 684"/>
                <a:gd name="T69" fmla="*/ 604 h 611"/>
                <a:gd name="T70" fmla="*/ 531 w 684"/>
                <a:gd name="T71" fmla="*/ 603 h 611"/>
                <a:gd name="T72" fmla="*/ 605 w 684"/>
                <a:gd name="T73" fmla="*/ 567 h 611"/>
                <a:gd name="T74" fmla="*/ 552 w 684"/>
                <a:gd name="T75" fmla="*/ 523 h 611"/>
                <a:gd name="T76" fmla="*/ 436 w 684"/>
                <a:gd name="T77" fmla="*/ 527 h 611"/>
                <a:gd name="T78" fmla="*/ 426 w 684"/>
                <a:gd name="T79" fmla="*/ 515 h 611"/>
                <a:gd name="T80" fmla="*/ 485 w 684"/>
                <a:gd name="T81" fmla="*/ 504 h 611"/>
                <a:gd name="T82" fmla="*/ 487 w 684"/>
                <a:gd name="T83" fmla="*/ 493 h 611"/>
                <a:gd name="T84" fmla="*/ 492 w 684"/>
                <a:gd name="T85" fmla="*/ 403 h 611"/>
                <a:gd name="T86" fmla="*/ 496 w 684"/>
                <a:gd name="T87" fmla="*/ 321 h 611"/>
                <a:gd name="T88" fmla="*/ 573 w 684"/>
                <a:gd name="T89" fmla="*/ 395 h 611"/>
                <a:gd name="T90" fmla="*/ 596 w 684"/>
                <a:gd name="T91" fmla="*/ 434 h 611"/>
                <a:gd name="T92" fmla="*/ 589 w 684"/>
                <a:gd name="T93" fmla="*/ 485 h 611"/>
                <a:gd name="T94" fmla="*/ 626 w 684"/>
                <a:gd name="T95" fmla="*/ 487 h 611"/>
                <a:gd name="T96" fmla="*/ 670 w 684"/>
                <a:gd name="T97" fmla="*/ 477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4" h="611">
                  <a:moveTo>
                    <a:pt x="682" y="458"/>
                  </a:moveTo>
                  <a:cubicBezTo>
                    <a:pt x="682" y="453"/>
                    <a:pt x="681" y="450"/>
                    <a:pt x="679" y="446"/>
                  </a:cubicBezTo>
                  <a:cubicBezTo>
                    <a:pt x="677" y="438"/>
                    <a:pt x="672" y="431"/>
                    <a:pt x="666" y="425"/>
                  </a:cubicBezTo>
                  <a:cubicBezTo>
                    <a:pt x="659" y="417"/>
                    <a:pt x="649" y="411"/>
                    <a:pt x="639" y="410"/>
                  </a:cubicBezTo>
                  <a:cubicBezTo>
                    <a:pt x="638" y="406"/>
                    <a:pt x="637" y="403"/>
                    <a:pt x="636" y="401"/>
                  </a:cubicBezTo>
                  <a:cubicBezTo>
                    <a:pt x="634" y="396"/>
                    <a:pt x="632" y="391"/>
                    <a:pt x="630" y="386"/>
                  </a:cubicBezTo>
                  <a:cubicBezTo>
                    <a:pt x="625" y="377"/>
                    <a:pt x="621" y="368"/>
                    <a:pt x="615" y="359"/>
                  </a:cubicBezTo>
                  <a:cubicBezTo>
                    <a:pt x="610" y="351"/>
                    <a:pt x="604" y="343"/>
                    <a:pt x="598" y="335"/>
                  </a:cubicBezTo>
                  <a:cubicBezTo>
                    <a:pt x="592" y="328"/>
                    <a:pt x="587" y="320"/>
                    <a:pt x="580" y="313"/>
                  </a:cubicBezTo>
                  <a:cubicBezTo>
                    <a:pt x="568" y="300"/>
                    <a:pt x="552" y="290"/>
                    <a:pt x="537" y="282"/>
                  </a:cubicBezTo>
                  <a:cubicBezTo>
                    <a:pt x="529" y="277"/>
                    <a:pt x="520" y="273"/>
                    <a:pt x="512" y="270"/>
                  </a:cubicBezTo>
                  <a:cubicBezTo>
                    <a:pt x="507" y="269"/>
                    <a:pt x="503" y="267"/>
                    <a:pt x="499" y="267"/>
                  </a:cubicBezTo>
                  <a:cubicBezTo>
                    <a:pt x="496" y="266"/>
                    <a:pt x="493" y="266"/>
                    <a:pt x="490" y="266"/>
                  </a:cubicBezTo>
                  <a:cubicBezTo>
                    <a:pt x="490" y="257"/>
                    <a:pt x="491" y="248"/>
                    <a:pt x="491" y="240"/>
                  </a:cubicBezTo>
                  <a:cubicBezTo>
                    <a:pt x="491" y="226"/>
                    <a:pt x="491" y="213"/>
                    <a:pt x="490" y="200"/>
                  </a:cubicBezTo>
                  <a:cubicBezTo>
                    <a:pt x="490" y="193"/>
                    <a:pt x="490" y="187"/>
                    <a:pt x="489" y="180"/>
                  </a:cubicBezTo>
                  <a:cubicBezTo>
                    <a:pt x="489" y="179"/>
                    <a:pt x="489" y="177"/>
                    <a:pt x="489" y="175"/>
                  </a:cubicBezTo>
                  <a:cubicBezTo>
                    <a:pt x="489" y="174"/>
                    <a:pt x="490" y="172"/>
                    <a:pt x="490" y="171"/>
                  </a:cubicBezTo>
                  <a:cubicBezTo>
                    <a:pt x="491" y="169"/>
                    <a:pt x="490" y="166"/>
                    <a:pt x="490" y="164"/>
                  </a:cubicBezTo>
                  <a:cubicBezTo>
                    <a:pt x="489" y="160"/>
                    <a:pt x="486" y="156"/>
                    <a:pt x="482" y="154"/>
                  </a:cubicBezTo>
                  <a:cubicBezTo>
                    <a:pt x="479" y="152"/>
                    <a:pt x="476" y="151"/>
                    <a:pt x="472" y="151"/>
                  </a:cubicBezTo>
                  <a:cubicBezTo>
                    <a:pt x="467" y="149"/>
                    <a:pt x="462" y="148"/>
                    <a:pt x="457" y="147"/>
                  </a:cubicBezTo>
                  <a:cubicBezTo>
                    <a:pt x="436" y="143"/>
                    <a:pt x="414" y="143"/>
                    <a:pt x="393" y="142"/>
                  </a:cubicBezTo>
                  <a:cubicBezTo>
                    <a:pt x="378" y="142"/>
                    <a:pt x="362" y="142"/>
                    <a:pt x="347" y="142"/>
                  </a:cubicBezTo>
                  <a:cubicBezTo>
                    <a:pt x="347" y="142"/>
                    <a:pt x="346" y="141"/>
                    <a:pt x="346" y="141"/>
                  </a:cubicBezTo>
                  <a:cubicBezTo>
                    <a:pt x="341" y="137"/>
                    <a:pt x="336" y="133"/>
                    <a:pt x="332" y="128"/>
                  </a:cubicBezTo>
                  <a:cubicBezTo>
                    <a:pt x="330" y="126"/>
                    <a:pt x="328" y="124"/>
                    <a:pt x="326" y="123"/>
                  </a:cubicBezTo>
                  <a:cubicBezTo>
                    <a:pt x="330" y="121"/>
                    <a:pt x="334" y="120"/>
                    <a:pt x="337" y="118"/>
                  </a:cubicBezTo>
                  <a:cubicBezTo>
                    <a:pt x="341" y="116"/>
                    <a:pt x="344" y="113"/>
                    <a:pt x="348" y="111"/>
                  </a:cubicBezTo>
                  <a:cubicBezTo>
                    <a:pt x="351" y="108"/>
                    <a:pt x="356" y="106"/>
                    <a:pt x="360" y="104"/>
                  </a:cubicBezTo>
                  <a:cubicBezTo>
                    <a:pt x="364" y="101"/>
                    <a:pt x="365" y="94"/>
                    <a:pt x="360" y="92"/>
                  </a:cubicBezTo>
                  <a:cubicBezTo>
                    <a:pt x="354" y="89"/>
                    <a:pt x="347" y="88"/>
                    <a:pt x="341" y="86"/>
                  </a:cubicBezTo>
                  <a:cubicBezTo>
                    <a:pt x="337" y="84"/>
                    <a:pt x="334" y="83"/>
                    <a:pt x="331" y="81"/>
                  </a:cubicBezTo>
                  <a:cubicBezTo>
                    <a:pt x="332" y="81"/>
                    <a:pt x="333" y="80"/>
                    <a:pt x="334" y="79"/>
                  </a:cubicBezTo>
                  <a:cubicBezTo>
                    <a:pt x="338" y="77"/>
                    <a:pt x="342" y="74"/>
                    <a:pt x="347" y="72"/>
                  </a:cubicBezTo>
                  <a:cubicBezTo>
                    <a:pt x="351" y="70"/>
                    <a:pt x="355" y="67"/>
                    <a:pt x="355" y="61"/>
                  </a:cubicBezTo>
                  <a:cubicBezTo>
                    <a:pt x="355" y="55"/>
                    <a:pt x="350" y="53"/>
                    <a:pt x="345" y="51"/>
                  </a:cubicBezTo>
                  <a:cubicBezTo>
                    <a:pt x="343" y="51"/>
                    <a:pt x="340" y="50"/>
                    <a:pt x="338" y="49"/>
                  </a:cubicBezTo>
                  <a:cubicBezTo>
                    <a:pt x="336" y="48"/>
                    <a:pt x="335" y="48"/>
                    <a:pt x="334" y="47"/>
                  </a:cubicBezTo>
                  <a:cubicBezTo>
                    <a:pt x="333" y="47"/>
                    <a:pt x="333" y="46"/>
                    <a:pt x="332" y="46"/>
                  </a:cubicBezTo>
                  <a:cubicBezTo>
                    <a:pt x="332" y="46"/>
                    <a:pt x="332" y="46"/>
                    <a:pt x="333" y="45"/>
                  </a:cubicBezTo>
                  <a:cubicBezTo>
                    <a:pt x="334" y="44"/>
                    <a:pt x="335" y="44"/>
                    <a:pt x="337" y="43"/>
                  </a:cubicBezTo>
                  <a:cubicBezTo>
                    <a:pt x="342" y="45"/>
                    <a:pt x="347" y="46"/>
                    <a:pt x="353" y="45"/>
                  </a:cubicBezTo>
                  <a:cubicBezTo>
                    <a:pt x="367" y="43"/>
                    <a:pt x="376" y="27"/>
                    <a:pt x="370" y="14"/>
                  </a:cubicBezTo>
                  <a:cubicBezTo>
                    <a:pt x="367" y="7"/>
                    <a:pt x="360" y="4"/>
                    <a:pt x="353" y="2"/>
                  </a:cubicBezTo>
                  <a:cubicBezTo>
                    <a:pt x="348" y="1"/>
                    <a:pt x="341" y="0"/>
                    <a:pt x="336" y="2"/>
                  </a:cubicBezTo>
                  <a:cubicBezTo>
                    <a:pt x="332" y="1"/>
                    <a:pt x="329" y="2"/>
                    <a:pt x="326" y="5"/>
                  </a:cubicBezTo>
                  <a:cubicBezTo>
                    <a:pt x="321" y="11"/>
                    <a:pt x="321" y="18"/>
                    <a:pt x="322" y="24"/>
                  </a:cubicBezTo>
                  <a:cubicBezTo>
                    <a:pt x="322" y="28"/>
                    <a:pt x="324" y="31"/>
                    <a:pt x="326" y="34"/>
                  </a:cubicBezTo>
                  <a:cubicBezTo>
                    <a:pt x="326" y="34"/>
                    <a:pt x="326" y="34"/>
                    <a:pt x="326" y="34"/>
                  </a:cubicBezTo>
                  <a:cubicBezTo>
                    <a:pt x="322" y="36"/>
                    <a:pt x="318" y="39"/>
                    <a:pt x="317" y="44"/>
                  </a:cubicBezTo>
                  <a:cubicBezTo>
                    <a:pt x="313" y="53"/>
                    <a:pt x="325" y="58"/>
                    <a:pt x="331" y="61"/>
                  </a:cubicBezTo>
                  <a:cubicBezTo>
                    <a:pt x="333" y="61"/>
                    <a:pt x="335" y="62"/>
                    <a:pt x="336" y="63"/>
                  </a:cubicBezTo>
                  <a:cubicBezTo>
                    <a:pt x="328" y="67"/>
                    <a:pt x="320" y="71"/>
                    <a:pt x="313" y="76"/>
                  </a:cubicBezTo>
                  <a:cubicBezTo>
                    <a:pt x="309" y="78"/>
                    <a:pt x="308" y="85"/>
                    <a:pt x="313" y="88"/>
                  </a:cubicBezTo>
                  <a:cubicBezTo>
                    <a:pt x="320" y="91"/>
                    <a:pt x="327" y="94"/>
                    <a:pt x="334" y="97"/>
                  </a:cubicBezTo>
                  <a:cubicBezTo>
                    <a:pt x="336" y="98"/>
                    <a:pt x="338" y="99"/>
                    <a:pt x="340" y="100"/>
                  </a:cubicBezTo>
                  <a:cubicBezTo>
                    <a:pt x="336" y="102"/>
                    <a:pt x="333" y="105"/>
                    <a:pt x="330" y="107"/>
                  </a:cubicBezTo>
                  <a:cubicBezTo>
                    <a:pt x="323" y="110"/>
                    <a:pt x="315" y="112"/>
                    <a:pt x="310" y="118"/>
                  </a:cubicBezTo>
                  <a:cubicBezTo>
                    <a:pt x="306" y="122"/>
                    <a:pt x="308" y="127"/>
                    <a:pt x="313" y="129"/>
                  </a:cubicBezTo>
                  <a:cubicBezTo>
                    <a:pt x="317" y="131"/>
                    <a:pt x="321" y="136"/>
                    <a:pt x="325" y="139"/>
                  </a:cubicBezTo>
                  <a:cubicBezTo>
                    <a:pt x="326" y="140"/>
                    <a:pt x="327" y="141"/>
                    <a:pt x="329" y="142"/>
                  </a:cubicBezTo>
                  <a:cubicBezTo>
                    <a:pt x="328" y="142"/>
                    <a:pt x="327" y="142"/>
                    <a:pt x="327" y="142"/>
                  </a:cubicBezTo>
                  <a:cubicBezTo>
                    <a:pt x="305" y="143"/>
                    <a:pt x="283" y="142"/>
                    <a:pt x="262" y="144"/>
                  </a:cubicBezTo>
                  <a:cubicBezTo>
                    <a:pt x="250" y="145"/>
                    <a:pt x="239" y="148"/>
                    <a:pt x="228" y="149"/>
                  </a:cubicBezTo>
                  <a:cubicBezTo>
                    <a:pt x="217" y="150"/>
                    <a:pt x="206" y="149"/>
                    <a:pt x="195" y="150"/>
                  </a:cubicBezTo>
                  <a:cubicBezTo>
                    <a:pt x="186" y="150"/>
                    <a:pt x="177" y="153"/>
                    <a:pt x="173" y="162"/>
                  </a:cubicBezTo>
                  <a:cubicBezTo>
                    <a:pt x="170" y="168"/>
                    <a:pt x="168" y="177"/>
                    <a:pt x="171" y="184"/>
                  </a:cubicBezTo>
                  <a:cubicBezTo>
                    <a:pt x="171" y="185"/>
                    <a:pt x="171" y="185"/>
                    <a:pt x="171" y="186"/>
                  </a:cubicBezTo>
                  <a:cubicBezTo>
                    <a:pt x="170" y="192"/>
                    <a:pt x="170" y="198"/>
                    <a:pt x="170" y="204"/>
                  </a:cubicBezTo>
                  <a:cubicBezTo>
                    <a:pt x="170" y="215"/>
                    <a:pt x="170" y="226"/>
                    <a:pt x="170" y="237"/>
                  </a:cubicBezTo>
                  <a:cubicBezTo>
                    <a:pt x="169" y="247"/>
                    <a:pt x="169" y="257"/>
                    <a:pt x="169" y="267"/>
                  </a:cubicBezTo>
                  <a:cubicBezTo>
                    <a:pt x="163" y="267"/>
                    <a:pt x="157" y="269"/>
                    <a:pt x="152" y="271"/>
                  </a:cubicBezTo>
                  <a:cubicBezTo>
                    <a:pt x="143" y="274"/>
                    <a:pt x="135" y="279"/>
                    <a:pt x="128" y="284"/>
                  </a:cubicBezTo>
                  <a:cubicBezTo>
                    <a:pt x="114" y="293"/>
                    <a:pt x="100" y="304"/>
                    <a:pt x="89" y="316"/>
                  </a:cubicBezTo>
                  <a:cubicBezTo>
                    <a:pt x="77" y="328"/>
                    <a:pt x="67" y="342"/>
                    <a:pt x="59" y="357"/>
                  </a:cubicBezTo>
                  <a:cubicBezTo>
                    <a:pt x="55" y="364"/>
                    <a:pt x="51" y="372"/>
                    <a:pt x="49" y="380"/>
                  </a:cubicBezTo>
                  <a:cubicBezTo>
                    <a:pt x="47" y="385"/>
                    <a:pt x="46" y="390"/>
                    <a:pt x="45" y="395"/>
                  </a:cubicBezTo>
                  <a:cubicBezTo>
                    <a:pt x="44" y="399"/>
                    <a:pt x="43" y="403"/>
                    <a:pt x="43" y="407"/>
                  </a:cubicBezTo>
                  <a:cubicBezTo>
                    <a:pt x="39" y="408"/>
                    <a:pt x="34" y="409"/>
                    <a:pt x="30" y="410"/>
                  </a:cubicBezTo>
                  <a:cubicBezTo>
                    <a:pt x="28" y="410"/>
                    <a:pt x="26" y="410"/>
                    <a:pt x="24" y="411"/>
                  </a:cubicBezTo>
                  <a:cubicBezTo>
                    <a:pt x="21" y="414"/>
                    <a:pt x="17" y="417"/>
                    <a:pt x="14" y="421"/>
                  </a:cubicBezTo>
                  <a:cubicBezTo>
                    <a:pt x="12" y="426"/>
                    <a:pt x="10" y="430"/>
                    <a:pt x="8" y="435"/>
                  </a:cubicBezTo>
                  <a:cubicBezTo>
                    <a:pt x="7" y="436"/>
                    <a:pt x="7" y="437"/>
                    <a:pt x="7" y="438"/>
                  </a:cubicBezTo>
                  <a:cubicBezTo>
                    <a:pt x="6" y="439"/>
                    <a:pt x="6" y="440"/>
                    <a:pt x="6" y="440"/>
                  </a:cubicBezTo>
                  <a:cubicBezTo>
                    <a:pt x="6" y="441"/>
                    <a:pt x="5" y="441"/>
                    <a:pt x="5" y="442"/>
                  </a:cubicBezTo>
                  <a:cubicBezTo>
                    <a:pt x="3" y="448"/>
                    <a:pt x="0" y="455"/>
                    <a:pt x="1" y="462"/>
                  </a:cubicBezTo>
                  <a:cubicBezTo>
                    <a:pt x="1" y="468"/>
                    <a:pt x="7" y="476"/>
                    <a:pt x="14" y="474"/>
                  </a:cubicBezTo>
                  <a:cubicBezTo>
                    <a:pt x="14" y="475"/>
                    <a:pt x="15" y="475"/>
                    <a:pt x="16" y="475"/>
                  </a:cubicBezTo>
                  <a:cubicBezTo>
                    <a:pt x="17" y="475"/>
                    <a:pt x="18" y="475"/>
                    <a:pt x="17" y="474"/>
                  </a:cubicBezTo>
                  <a:cubicBezTo>
                    <a:pt x="18" y="474"/>
                    <a:pt x="19" y="474"/>
                    <a:pt x="20" y="474"/>
                  </a:cubicBezTo>
                  <a:cubicBezTo>
                    <a:pt x="23" y="474"/>
                    <a:pt x="25" y="473"/>
                    <a:pt x="28" y="471"/>
                  </a:cubicBezTo>
                  <a:cubicBezTo>
                    <a:pt x="33" y="467"/>
                    <a:pt x="34" y="459"/>
                    <a:pt x="37" y="453"/>
                  </a:cubicBezTo>
                  <a:cubicBezTo>
                    <a:pt x="40" y="449"/>
                    <a:pt x="43" y="444"/>
                    <a:pt x="48" y="442"/>
                  </a:cubicBezTo>
                  <a:cubicBezTo>
                    <a:pt x="53" y="441"/>
                    <a:pt x="59" y="444"/>
                    <a:pt x="60" y="449"/>
                  </a:cubicBezTo>
                  <a:cubicBezTo>
                    <a:pt x="61" y="452"/>
                    <a:pt x="57" y="458"/>
                    <a:pt x="55" y="461"/>
                  </a:cubicBezTo>
                  <a:cubicBezTo>
                    <a:pt x="52" y="466"/>
                    <a:pt x="49" y="471"/>
                    <a:pt x="50" y="478"/>
                  </a:cubicBezTo>
                  <a:cubicBezTo>
                    <a:pt x="52" y="482"/>
                    <a:pt x="56" y="485"/>
                    <a:pt x="61" y="487"/>
                  </a:cubicBezTo>
                  <a:cubicBezTo>
                    <a:pt x="65" y="488"/>
                    <a:pt x="71" y="490"/>
                    <a:pt x="75" y="489"/>
                  </a:cubicBezTo>
                  <a:cubicBezTo>
                    <a:pt x="76" y="488"/>
                    <a:pt x="77" y="488"/>
                    <a:pt x="78" y="487"/>
                  </a:cubicBezTo>
                  <a:cubicBezTo>
                    <a:pt x="81" y="486"/>
                    <a:pt x="84" y="483"/>
                    <a:pt x="85" y="480"/>
                  </a:cubicBezTo>
                  <a:cubicBezTo>
                    <a:pt x="88" y="476"/>
                    <a:pt x="90" y="470"/>
                    <a:pt x="91" y="465"/>
                  </a:cubicBezTo>
                  <a:cubicBezTo>
                    <a:pt x="94" y="453"/>
                    <a:pt x="92" y="440"/>
                    <a:pt x="86" y="429"/>
                  </a:cubicBezTo>
                  <a:cubicBezTo>
                    <a:pt x="87" y="428"/>
                    <a:pt x="88" y="426"/>
                    <a:pt x="89" y="425"/>
                  </a:cubicBezTo>
                  <a:cubicBezTo>
                    <a:pt x="89" y="425"/>
                    <a:pt x="89" y="425"/>
                    <a:pt x="89" y="425"/>
                  </a:cubicBezTo>
                  <a:cubicBezTo>
                    <a:pt x="91" y="415"/>
                    <a:pt x="92" y="404"/>
                    <a:pt x="96" y="394"/>
                  </a:cubicBezTo>
                  <a:cubicBezTo>
                    <a:pt x="97" y="395"/>
                    <a:pt x="99" y="395"/>
                    <a:pt x="100" y="395"/>
                  </a:cubicBezTo>
                  <a:cubicBezTo>
                    <a:pt x="101" y="394"/>
                    <a:pt x="102" y="392"/>
                    <a:pt x="101" y="391"/>
                  </a:cubicBezTo>
                  <a:cubicBezTo>
                    <a:pt x="100" y="390"/>
                    <a:pt x="99" y="390"/>
                    <a:pt x="98" y="389"/>
                  </a:cubicBezTo>
                  <a:cubicBezTo>
                    <a:pt x="98" y="389"/>
                    <a:pt x="98" y="388"/>
                    <a:pt x="99" y="388"/>
                  </a:cubicBezTo>
                  <a:cubicBezTo>
                    <a:pt x="104" y="377"/>
                    <a:pt x="111" y="367"/>
                    <a:pt x="119" y="358"/>
                  </a:cubicBezTo>
                  <a:cubicBezTo>
                    <a:pt x="127" y="349"/>
                    <a:pt x="137" y="342"/>
                    <a:pt x="147" y="335"/>
                  </a:cubicBezTo>
                  <a:cubicBezTo>
                    <a:pt x="153" y="331"/>
                    <a:pt x="159" y="328"/>
                    <a:pt x="166" y="325"/>
                  </a:cubicBezTo>
                  <a:cubicBezTo>
                    <a:pt x="167" y="324"/>
                    <a:pt x="169" y="324"/>
                    <a:pt x="170" y="323"/>
                  </a:cubicBezTo>
                  <a:cubicBezTo>
                    <a:pt x="171" y="339"/>
                    <a:pt x="172" y="355"/>
                    <a:pt x="173" y="371"/>
                  </a:cubicBezTo>
                  <a:cubicBezTo>
                    <a:pt x="173" y="382"/>
                    <a:pt x="173" y="393"/>
                    <a:pt x="173" y="403"/>
                  </a:cubicBezTo>
                  <a:cubicBezTo>
                    <a:pt x="173" y="414"/>
                    <a:pt x="174" y="425"/>
                    <a:pt x="174" y="436"/>
                  </a:cubicBezTo>
                  <a:cubicBezTo>
                    <a:pt x="175" y="454"/>
                    <a:pt x="174" y="472"/>
                    <a:pt x="172" y="490"/>
                  </a:cubicBezTo>
                  <a:cubicBezTo>
                    <a:pt x="172" y="492"/>
                    <a:pt x="173" y="494"/>
                    <a:pt x="174" y="495"/>
                  </a:cubicBezTo>
                  <a:cubicBezTo>
                    <a:pt x="174" y="496"/>
                    <a:pt x="174" y="498"/>
                    <a:pt x="175" y="499"/>
                  </a:cubicBezTo>
                  <a:cubicBezTo>
                    <a:pt x="177" y="506"/>
                    <a:pt x="185" y="514"/>
                    <a:pt x="193" y="514"/>
                  </a:cubicBezTo>
                  <a:cubicBezTo>
                    <a:pt x="194" y="514"/>
                    <a:pt x="196" y="513"/>
                    <a:pt x="197" y="512"/>
                  </a:cubicBezTo>
                  <a:cubicBezTo>
                    <a:pt x="206" y="515"/>
                    <a:pt x="217" y="513"/>
                    <a:pt x="225" y="514"/>
                  </a:cubicBezTo>
                  <a:cubicBezTo>
                    <a:pt x="229" y="514"/>
                    <a:pt x="232" y="514"/>
                    <a:pt x="235" y="514"/>
                  </a:cubicBezTo>
                  <a:cubicBezTo>
                    <a:pt x="235" y="516"/>
                    <a:pt x="235" y="518"/>
                    <a:pt x="235" y="520"/>
                  </a:cubicBezTo>
                  <a:cubicBezTo>
                    <a:pt x="234" y="522"/>
                    <a:pt x="233" y="526"/>
                    <a:pt x="233" y="529"/>
                  </a:cubicBezTo>
                  <a:cubicBezTo>
                    <a:pt x="222" y="530"/>
                    <a:pt x="211" y="531"/>
                    <a:pt x="200" y="531"/>
                  </a:cubicBezTo>
                  <a:cubicBezTo>
                    <a:pt x="184" y="531"/>
                    <a:pt x="167" y="532"/>
                    <a:pt x="151" y="532"/>
                  </a:cubicBezTo>
                  <a:cubicBezTo>
                    <a:pt x="143" y="532"/>
                    <a:pt x="135" y="531"/>
                    <a:pt x="127" y="531"/>
                  </a:cubicBezTo>
                  <a:cubicBezTo>
                    <a:pt x="127" y="531"/>
                    <a:pt x="126" y="531"/>
                    <a:pt x="126" y="531"/>
                  </a:cubicBezTo>
                  <a:cubicBezTo>
                    <a:pt x="124" y="530"/>
                    <a:pt x="123" y="530"/>
                    <a:pt x="122" y="530"/>
                  </a:cubicBezTo>
                  <a:cubicBezTo>
                    <a:pt x="112" y="528"/>
                    <a:pt x="102" y="529"/>
                    <a:pt x="93" y="534"/>
                  </a:cubicBezTo>
                  <a:cubicBezTo>
                    <a:pt x="77" y="541"/>
                    <a:pt x="69" y="562"/>
                    <a:pt x="73" y="578"/>
                  </a:cubicBezTo>
                  <a:cubicBezTo>
                    <a:pt x="77" y="595"/>
                    <a:pt x="93" y="604"/>
                    <a:pt x="108" y="607"/>
                  </a:cubicBezTo>
                  <a:cubicBezTo>
                    <a:pt x="118" y="609"/>
                    <a:pt x="128" y="610"/>
                    <a:pt x="138" y="610"/>
                  </a:cubicBezTo>
                  <a:cubicBezTo>
                    <a:pt x="145" y="611"/>
                    <a:pt x="153" y="611"/>
                    <a:pt x="160" y="610"/>
                  </a:cubicBezTo>
                  <a:cubicBezTo>
                    <a:pt x="171" y="610"/>
                    <a:pt x="182" y="609"/>
                    <a:pt x="193" y="609"/>
                  </a:cubicBezTo>
                  <a:cubicBezTo>
                    <a:pt x="215" y="608"/>
                    <a:pt x="236" y="610"/>
                    <a:pt x="257" y="611"/>
                  </a:cubicBezTo>
                  <a:cubicBezTo>
                    <a:pt x="279" y="611"/>
                    <a:pt x="301" y="611"/>
                    <a:pt x="323" y="609"/>
                  </a:cubicBezTo>
                  <a:cubicBezTo>
                    <a:pt x="343" y="608"/>
                    <a:pt x="363" y="606"/>
                    <a:pt x="382" y="604"/>
                  </a:cubicBezTo>
                  <a:cubicBezTo>
                    <a:pt x="392" y="603"/>
                    <a:pt x="402" y="603"/>
                    <a:pt x="411" y="604"/>
                  </a:cubicBezTo>
                  <a:cubicBezTo>
                    <a:pt x="422" y="604"/>
                    <a:pt x="432" y="605"/>
                    <a:pt x="442" y="605"/>
                  </a:cubicBezTo>
                  <a:cubicBezTo>
                    <a:pt x="462" y="606"/>
                    <a:pt x="482" y="605"/>
                    <a:pt x="502" y="604"/>
                  </a:cubicBezTo>
                  <a:cubicBezTo>
                    <a:pt x="512" y="603"/>
                    <a:pt x="522" y="603"/>
                    <a:pt x="531" y="603"/>
                  </a:cubicBezTo>
                  <a:cubicBezTo>
                    <a:pt x="535" y="603"/>
                    <a:pt x="539" y="603"/>
                    <a:pt x="542" y="602"/>
                  </a:cubicBezTo>
                  <a:cubicBezTo>
                    <a:pt x="549" y="604"/>
                    <a:pt x="556" y="603"/>
                    <a:pt x="563" y="603"/>
                  </a:cubicBezTo>
                  <a:cubicBezTo>
                    <a:pt x="571" y="602"/>
                    <a:pt x="579" y="601"/>
                    <a:pt x="586" y="597"/>
                  </a:cubicBezTo>
                  <a:cubicBezTo>
                    <a:pt x="598" y="592"/>
                    <a:pt x="604" y="580"/>
                    <a:pt x="605" y="567"/>
                  </a:cubicBezTo>
                  <a:cubicBezTo>
                    <a:pt x="606" y="555"/>
                    <a:pt x="601" y="542"/>
                    <a:pt x="592" y="533"/>
                  </a:cubicBezTo>
                  <a:cubicBezTo>
                    <a:pt x="586" y="528"/>
                    <a:pt x="580" y="525"/>
                    <a:pt x="573" y="523"/>
                  </a:cubicBezTo>
                  <a:cubicBezTo>
                    <a:pt x="570" y="522"/>
                    <a:pt x="566" y="522"/>
                    <a:pt x="563" y="521"/>
                  </a:cubicBezTo>
                  <a:cubicBezTo>
                    <a:pt x="559" y="521"/>
                    <a:pt x="555" y="521"/>
                    <a:pt x="552" y="523"/>
                  </a:cubicBezTo>
                  <a:cubicBezTo>
                    <a:pt x="552" y="523"/>
                    <a:pt x="552" y="523"/>
                    <a:pt x="552" y="523"/>
                  </a:cubicBezTo>
                  <a:cubicBezTo>
                    <a:pt x="547" y="524"/>
                    <a:pt x="541" y="525"/>
                    <a:pt x="536" y="525"/>
                  </a:cubicBezTo>
                  <a:cubicBezTo>
                    <a:pt x="525" y="527"/>
                    <a:pt x="514" y="527"/>
                    <a:pt x="503" y="527"/>
                  </a:cubicBezTo>
                  <a:cubicBezTo>
                    <a:pt x="481" y="526"/>
                    <a:pt x="458" y="527"/>
                    <a:pt x="436" y="527"/>
                  </a:cubicBezTo>
                  <a:cubicBezTo>
                    <a:pt x="431" y="527"/>
                    <a:pt x="426" y="527"/>
                    <a:pt x="420" y="527"/>
                  </a:cubicBezTo>
                  <a:cubicBezTo>
                    <a:pt x="420" y="525"/>
                    <a:pt x="420" y="523"/>
                    <a:pt x="419" y="522"/>
                  </a:cubicBezTo>
                  <a:cubicBezTo>
                    <a:pt x="419" y="520"/>
                    <a:pt x="419" y="517"/>
                    <a:pt x="418" y="515"/>
                  </a:cubicBezTo>
                  <a:cubicBezTo>
                    <a:pt x="421" y="515"/>
                    <a:pt x="423" y="515"/>
                    <a:pt x="426" y="515"/>
                  </a:cubicBezTo>
                  <a:cubicBezTo>
                    <a:pt x="432" y="514"/>
                    <a:pt x="438" y="514"/>
                    <a:pt x="444" y="514"/>
                  </a:cubicBezTo>
                  <a:cubicBezTo>
                    <a:pt x="450" y="514"/>
                    <a:pt x="456" y="514"/>
                    <a:pt x="462" y="514"/>
                  </a:cubicBezTo>
                  <a:cubicBezTo>
                    <a:pt x="468" y="513"/>
                    <a:pt x="474" y="512"/>
                    <a:pt x="479" y="508"/>
                  </a:cubicBezTo>
                  <a:cubicBezTo>
                    <a:pt x="481" y="507"/>
                    <a:pt x="483" y="505"/>
                    <a:pt x="485" y="504"/>
                  </a:cubicBezTo>
                  <a:cubicBezTo>
                    <a:pt x="485" y="503"/>
                    <a:pt x="485" y="503"/>
                    <a:pt x="486" y="502"/>
                  </a:cubicBezTo>
                  <a:cubicBezTo>
                    <a:pt x="486" y="502"/>
                    <a:pt x="486" y="501"/>
                    <a:pt x="487" y="500"/>
                  </a:cubicBezTo>
                  <a:cubicBezTo>
                    <a:pt x="487" y="499"/>
                    <a:pt x="488" y="498"/>
                    <a:pt x="488" y="496"/>
                  </a:cubicBezTo>
                  <a:cubicBezTo>
                    <a:pt x="488" y="495"/>
                    <a:pt x="487" y="494"/>
                    <a:pt x="487" y="493"/>
                  </a:cubicBezTo>
                  <a:cubicBezTo>
                    <a:pt x="487" y="490"/>
                    <a:pt x="487" y="488"/>
                    <a:pt x="487" y="485"/>
                  </a:cubicBezTo>
                  <a:cubicBezTo>
                    <a:pt x="488" y="480"/>
                    <a:pt x="489" y="474"/>
                    <a:pt x="489" y="469"/>
                  </a:cubicBezTo>
                  <a:cubicBezTo>
                    <a:pt x="490" y="458"/>
                    <a:pt x="490" y="447"/>
                    <a:pt x="491" y="436"/>
                  </a:cubicBezTo>
                  <a:cubicBezTo>
                    <a:pt x="491" y="425"/>
                    <a:pt x="492" y="414"/>
                    <a:pt x="492" y="403"/>
                  </a:cubicBezTo>
                  <a:cubicBezTo>
                    <a:pt x="493" y="391"/>
                    <a:pt x="492" y="380"/>
                    <a:pt x="493" y="369"/>
                  </a:cubicBezTo>
                  <a:cubicBezTo>
                    <a:pt x="494" y="358"/>
                    <a:pt x="493" y="347"/>
                    <a:pt x="493" y="336"/>
                  </a:cubicBezTo>
                  <a:cubicBezTo>
                    <a:pt x="493" y="331"/>
                    <a:pt x="493" y="325"/>
                    <a:pt x="493" y="320"/>
                  </a:cubicBezTo>
                  <a:cubicBezTo>
                    <a:pt x="494" y="320"/>
                    <a:pt x="495" y="321"/>
                    <a:pt x="496" y="321"/>
                  </a:cubicBezTo>
                  <a:cubicBezTo>
                    <a:pt x="502" y="325"/>
                    <a:pt x="507" y="329"/>
                    <a:pt x="512" y="333"/>
                  </a:cubicBezTo>
                  <a:cubicBezTo>
                    <a:pt x="517" y="338"/>
                    <a:pt x="522" y="342"/>
                    <a:pt x="527" y="347"/>
                  </a:cubicBezTo>
                  <a:cubicBezTo>
                    <a:pt x="532" y="352"/>
                    <a:pt x="538" y="357"/>
                    <a:pt x="544" y="362"/>
                  </a:cubicBezTo>
                  <a:cubicBezTo>
                    <a:pt x="555" y="372"/>
                    <a:pt x="565" y="383"/>
                    <a:pt x="573" y="395"/>
                  </a:cubicBezTo>
                  <a:cubicBezTo>
                    <a:pt x="577" y="402"/>
                    <a:pt x="581" y="408"/>
                    <a:pt x="586" y="414"/>
                  </a:cubicBezTo>
                  <a:cubicBezTo>
                    <a:pt x="588" y="417"/>
                    <a:pt x="590" y="420"/>
                    <a:pt x="591" y="423"/>
                  </a:cubicBezTo>
                  <a:cubicBezTo>
                    <a:pt x="593" y="427"/>
                    <a:pt x="594" y="431"/>
                    <a:pt x="596" y="434"/>
                  </a:cubicBezTo>
                  <a:cubicBezTo>
                    <a:pt x="596" y="434"/>
                    <a:pt x="596" y="434"/>
                    <a:pt x="596" y="434"/>
                  </a:cubicBezTo>
                  <a:cubicBezTo>
                    <a:pt x="595" y="436"/>
                    <a:pt x="593" y="439"/>
                    <a:pt x="592" y="441"/>
                  </a:cubicBezTo>
                  <a:cubicBezTo>
                    <a:pt x="589" y="449"/>
                    <a:pt x="587" y="457"/>
                    <a:pt x="586" y="465"/>
                  </a:cubicBezTo>
                  <a:cubicBezTo>
                    <a:pt x="586" y="469"/>
                    <a:pt x="586" y="474"/>
                    <a:pt x="587" y="478"/>
                  </a:cubicBezTo>
                  <a:cubicBezTo>
                    <a:pt x="587" y="480"/>
                    <a:pt x="588" y="483"/>
                    <a:pt x="589" y="485"/>
                  </a:cubicBezTo>
                  <a:cubicBezTo>
                    <a:pt x="588" y="489"/>
                    <a:pt x="589" y="493"/>
                    <a:pt x="593" y="494"/>
                  </a:cubicBezTo>
                  <a:cubicBezTo>
                    <a:pt x="596" y="494"/>
                    <a:pt x="599" y="494"/>
                    <a:pt x="601" y="494"/>
                  </a:cubicBezTo>
                  <a:cubicBezTo>
                    <a:pt x="604" y="494"/>
                    <a:pt x="607" y="494"/>
                    <a:pt x="610" y="494"/>
                  </a:cubicBezTo>
                  <a:cubicBezTo>
                    <a:pt x="616" y="494"/>
                    <a:pt x="622" y="492"/>
                    <a:pt x="626" y="487"/>
                  </a:cubicBezTo>
                  <a:cubicBezTo>
                    <a:pt x="630" y="480"/>
                    <a:pt x="627" y="474"/>
                    <a:pt x="626" y="467"/>
                  </a:cubicBezTo>
                  <a:cubicBezTo>
                    <a:pt x="625" y="461"/>
                    <a:pt x="625" y="455"/>
                    <a:pt x="629" y="451"/>
                  </a:cubicBezTo>
                  <a:cubicBezTo>
                    <a:pt x="638" y="442"/>
                    <a:pt x="652" y="455"/>
                    <a:pt x="656" y="463"/>
                  </a:cubicBezTo>
                  <a:cubicBezTo>
                    <a:pt x="659" y="468"/>
                    <a:pt x="663" y="477"/>
                    <a:pt x="670" y="477"/>
                  </a:cubicBezTo>
                  <a:cubicBezTo>
                    <a:pt x="673" y="477"/>
                    <a:pt x="676" y="475"/>
                    <a:pt x="677" y="473"/>
                  </a:cubicBezTo>
                  <a:cubicBezTo>
                    <a:pt x="678" y="472"/>
                    <a:pt x="679" y="472"/>
                    <a:pt x="680" y="471"/>
                  </a:cubicBezTo>
                  <a:cubicBezTo>
                    <a:pt x="684" y="467"/>
                    <a:pt x="683" y="462"/>
                    <a:pt x="682" y="458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67" name="íšľiḓe">
              <a:extLst>
                <a:ext uri="{FF2B5EF4-FFF2-40B4-BE49-F238E27FC236}">
                  <a16:creationId xmlns:a16="http://schemas.microsoft.com/office/drawing/2014/main" id="{7E3B08F1-3C9F-4782-B4E7-B159743D3619}"/>
                </a:ext>
              </a:extLst>
            </p:cNvPr>
            <p:cNvSpPr/>
            <p:nvPr/>
          </p:nvSpPr>
          <p:spPr bwMode="auto">
            <a:xfrm>
              <a:off x="4959703" y="2683578"/>
              <a:ext cx="145664" cy="2374644"/>
            </a:xfrm>
            <a:custGeom>
              <a:avLst/>
              <a:gdLst>
                <a:gd name="T0" fmla="*/ 13 w 21"/>
                <a:gd name="T1" fmla="*/ 338 h 338"/>
                <a:gd name="T2" fmla="*/ 8 w 21"/>
                <a:gd name="T3" fmla="*/ 335 h 338"/>
                <a:gd name="T4" fmla="*/ 7 w 21"/>
                <a:gd name="T5" fmla="*/ 334 h 338"/>
                <a:gd name="T6" fmla="*/ 5 w 21"/>
                <a:gd name="T7" fmla="*/ 331 h 338"/>
                <a:gd name="T8" fmla="*/ 4 w 21"/>
                <a:gd name="T9" fmla="*/ 324 h 338"/>
                <a:gd name="T10" fmla="*/ 4 w 21"/>
                <a:gd name="T11" fmla="*/ 323 h 338"/>
                <a:gd name="T12" fmla="*/ 13 w 21"/>
                <a:gd name="T13" fmla="*/ 323 h 338"/>
                <a:gd name="T14" fmla="*/ 13 w 21"/>
                <a:gd name="T15" fmla="*/ 338 h 338"/>
                <a:gd name="T16" fmla="*/ 11 w 21"/>
                <a:gd name="T17" fmla="*/ 222 h 338"/>
                <a:gd name="T18" fmla="*/ 9 w 21"/>
                <a:gd name="T19" fmla="*/ 222 h 338"/>
                <a:gd name="T20" fmla="*/ 6 w 21"/>
                <a:gd name="T21" fmla="*/ 223 h 338"/>
                <a:gd name="T22" fmla="*/ 5 w 21"/>
                <a:gd name="T23" fmla="*/ 202 h 338"/>
                <a:gd name="T24" fmla="*/ 2 w 21"/>
                <a:gd name="T25" fmla="*/ 136 h 338"/>
                <a:gd name="T26" fmla="*/ 1 w 21"/>
                <a:gd name="T27" fmla="*/ 69 h 338"/>
                <a:gd name="T28" fmla="*/ 1 w 21"/>
                <a:gd name="T29" fmla="*/ 38 h 338"/>
                <a:gd name="T30" fmla="*/ 1 w 21"/>
                <a:gd name="T31" fmla="*/ 23 h 338"/>
                <a:gd name="T32" fmla="*/ 0 w 21"/>
                <a:gd name="T33" fmla="*/ 13 h 338"/>
                <a:gd name="T34" fmla="*/ 3 w 21"/>
                <a:gd name="T35" fmla="*/ 5 h 338"/>
                <a:gd name="T36" fmla="*/ 9 w 21"/>
                <a:gd name="T37" fmla="*/ 1 h 338"/>
                <a:gd name="T38" fmla="*/ 21 w 21"/>
                <a:gd name="T39" fmla="*/ 0 h 338"/>
                <a:gd name="T40" fmla="*/ 21 w 21"/>
                <a:gd name="T41" fmla="*/ 0 h 338"/>
                <a:gd name="T42" fmla="*/ 9 w 21"/>
                <a:gd name="T43" fmla="*/ 70 h 338"/>
                <a:gd name="T44" fmla="*/ 11 w 21"/>
                <a:gd name="T45" fmla="*/ 222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338">
                  <a:moveTo>
                    <a:pt x="13" y="338"/>
                  </a:moveTo>
                  <a:cubicBezTo>
                    <a:pt x="11" y="337"/>
                    <a:pt x="9" y="336"/>
                    <a:pt x="8" y="335"/>
                  </a:cubicBezTo>
                  <a:cubicBezTo>
                    <a:pt x="7" y="335"/>
                    <a:pt x="7" y="334"/>
                    <a:pt x="7" y="334"/>
                  </a:cubicBezTo>
                  <a:cubicBezTo>
                    <a:pt x="6" y="332"/>
                    <a:pt x="6" y="332"/>
                    <a:pt x="5" y="331"/>
                  </a:cubicBezTo>
                  <a:cubicBezTo>
                    <a:pt x="5" y="329"/>
                    <a:pt x="4" y="327"/>
                    <a:pt x="4" y="324"/>
                  </a:cubicBezTo>
                  <a:cubicBezTo>
                    <a:pt x="4" y="324"/>
                    <a:pt x="4" y="323"/>
                    <a:pt x="4" y="323"/>
                  </a:cubicBezTo>
                  <a:cubicBezTo>
                    <a:pt x="7" y="323"/>
                    <a:pt x="10" y="323"/>
                    <a:pt x="13" y="323"/>
                  </a:cubicBezTo>
                  <a:lnTo>
                    <a:pt x="13" y="338"/>
                  </a:lnTo>
                  <a:close/>
                  <a:moveTo>
                    <a:pt x="11" y="222"/>
                  </a:moveTo>
                  <a:cubicBezTo>
                    <a:pt x="11" y="222"/>
                    <a:pt x="10" y="222"/>
                    <a:pt x="9" y="222"/>
                  </a:cubicBezTo>
                  <a:cubicBezTo>
                    <a:pt x="8" y="222"/>
                    <a:pt x="7" y="222"/>
                    <a:pt x="6" y="223"/>
                  </a:cubicBezTo>
                  <a:cubicBezTo>
                    <a:pt x="6" y="216"/>
                    <a:pt x="6" y="209"/>
                    <a:pt x="5" y="202"/>
                  </a:cubicBezTo>
                  <a:cubicBezTo>
                    <a:pt x="5" y="180"/>
                    <a:pt x="2" y="158"/>
                    <a:pt x="2" y="136"/>
                  </a:cubicBezTo>
                  <a:cubicBezTo>
                    <a:pt x="1" y="113"/>
                    <a:pt x="1" y="91"/>
                    <a:pt x="1" y="69"/>
                  </a:cubicBezTo>
                  <a:cubicBezTo>
                    <a:pt x="1" y="58"/>
                    <a:pt x="2" y="48"/>
                    <a:pt x="1" y="38"/>
                  </a:cubicBezTo>
                  <a:cubicBezTo>
                    <a:pt x="1" y="33"/>
                    <a:pt x="1" y="28"/>
                    <a:pt x="1" y="23"/>
                  </a:cubicBezTo>
                  <a:cubicBezTo>
                    <a:pt x="1" y="20"/>
                    <a:pt x="1" y="17"/>
                    <a:pt x="0" y="13"/>
                  </a:cubicBezTo>
                  <a:cubicBezTo>
                    <a:pt x="1" y="10"/>
                    <a:pt x="2" y="7"/>
                    <a:pt x="3" y="5"/>
                  </a:cubicBezTo>
                  <a:cubicBezTo>
                    <a:pt x="5" y="3"/>
                    <a:pt x="7" y="2"/>
                    <a:pt x="9" y="1"/>
                  </a:cubicBezTo>
                  <a:cubicBezTo>
                    <a:pt x="13" y="0"/>
                    <a:pt x="17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8" y="2"/>
                    <a:pt x="9" y="70"/>
                  </a:cubicBezTo>
                  <a:cubicBezTo>
                    <a:pt x="10" y="100"/>
                    <a:pt x="11" y="163"/>
                    <a:pt x="11" y="22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68" name="îs1îḓê">
              <a:extLst>
                <a:ext uri="{FF2B5EF4-FFF2-40B4-BE49-F238E27FC236}">
                  <a16:creationId xmlns:a16="http://schemas.microsoft.com/office/drawing/2014/main" id="{5D7F2E5E-5A43-4D7D-91B7-94B17BDB72E5}"/>
                </a:ext>
              </a:extLst>
            </p:cNvPr>
            <p:cNvSpPr/>
            <p:nvPr/>
          </p:nvSpPr>
          <p:spPr bwMode="auto">
            <a:xfrm>
              <a:off x="6670394" y="2653091"/>
              <a:ext cx="392951" cy="2422069"/>
            </a:xfrm>
            <a:custGeom>
              <a:avLst/>
              <a:gdLst>
                <a:gd name="T0" fmla="*/ 55 w 56"/>
                <a:gd name="T1" fmla="*/ 231 h 344"/>
                <a:gd name="T2" fmla="*/ 55 w 56"/>
                <a:gd name="T3" fmla="*/ 231 h 344"/>
                <a:gd name="T4" fmla="*/ 55 w 56"/>
                <a:gd name="T5" fmla="*/ 265 h 344"/>
                <a:gd name="T6" fmla="*/ 53 w 56"/>
                <a:gd name="T7" fmla="*/ 305 h 344"/>
                <a:gd name="T8" fmla="*/ 53 w 56"/>
                <a:gd name="T9" fmla="*/ 336 h 344"/>
                <a:gd name="T10" fmla="*/ 49 w 56"/>
                <a:gd name="T11" fmla="*/ 339 h 344"/>
                <a:gd name="T12" fmla="*/ 36 w 56"/>
                <a:gd name="T13" fmla="*/ 343 h 344"/>
                <a:gd name="T14" fmla="*/ 21 w 56"/>
                <a:gd name="T15" fmla="*/ 343 h 344"/>
                <a:gd name="T16" fmla="*/ 5 w 56"/>
                <a:gd name="T17" fmla="*/ 343 h 344"/>
                <a:gd name="T18" fmla="*/ 0 w 56"/>
                <a:gd name="T19" fmla="*/ 344 h 344"/>
                <a:gd name="T20" fmla="*/ 22 w 56"/>
                <a:gd name="T21" fmla="*/ 0 h 344"/>
                <a:gd name="T22" fmla="*/ 22 w 56"/>
                <a:gd name="T23" fmla="*/ 0 h 344"/>
                <a:gd name="T24" fmla="*/ 28 w 56"/>
                <a:gd name="T25" fmla="*/ 1 h 344"/>
                <a:gd name="T26" fmla="*/ 50 w 56"/>
                <a:gd name="T27" fmla="*/ 6 h 344"/>
                <a:gd name="T28" fmla="*/ 53 w 56"/>
                <a:gd name="T29" fmla="*/ 7 h 344"/>
                <a:gd name="T30" fmla="*/ 55 w 56"/>
                <a:gd name="T31" fmla="*/ 8 h 344"/>
                <a:gd name="T32" fmla="*/ 55 w 56"/>
                <a:gd name="T33" fmla="*/ 19 h 344"/>
                <a:gd name="T34" fmla="*/ 54 w 56"/>
                <a:gd name="T35" fmla="*/ 36 h 344"/>
                <a:gd name="T36" fmla="*/ 54 w 56"/>
                <a:gd name="T37" fmla="*/ 69 h 344"/>
                <a:gd name="T38" fmla="*/ 54 w 56"/>
                <a:gd name="T39" fmla="*/ 134 h 344"/>
                <a:gd name="T40" fmla="*/ 55 w 56"/>
                <a:gd name="T41" fmla="*/ 150 h 344"/>
                <a:gd name="T42" fmla="*/ 55 w 56"/>
                <a:gd name="T43" fmla="*/ 150 h 344"/>
                <a:gd name="T44" fmla="*/ 55 w 56"/>
                <a:gd name="T45" fmla="*/ 155 h 344"/>
                <a:gd name="T46" fmla="*/ 56 w 56"/>
                <a:gd name="T47" fmla="*/ 166 h 344"/>
                <a:gd name="T48" fmla="*/ 56 w 56"/>
                <a:gd name="T49" fmla="*/ 198 h 344"/>
                <a:gd name="T50" fmla="*/ 55 w 56"/>
                <a:gd name="T51" fmla="*/ 23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6" h="344">
                  <a:moveTo>
                    <a:pt x="55" y="231"/>
                  </a:moveTo>
                  <a:cubicBezTo>
                    <a:pt x="55" y="231"/>
                    <a:pt x="55" y="231"/>
                    <a:pt x="55" y="231"/>
                  </a:cubicBezTo>
                  <a:cubicBezTo>
                    <a:pt x="55" y="243"/>
                    <a:pt x="55" y="254"/>
                    <a:pt x="55" y="265"/>
                  </a:cubicBezTo>
                  <a:cubicBezTo>
                    <a:pt x="54" y="278"/>
                    <a:pt x="54" y="292"/>
                    <a:pt x="53" y="305"/>
                  </a:cubicBezTo>
                  <a:cubicBezTo>
                    <a:pt x="52" y="315"/>
                    <a:pt x="51" y="326"/>
                    <a:pt x="53" y="336"/>
                  </a:cubicBezTo>
                  <a:cubicBezTo>
                    <a:pt x="51" y="337"/>
                    <a:pt x="50" y="338"/>
                    <a:pt x="49" y="339"/>
                  </a:cubicBezTo>
                  <a:cubicBezTo>
                    <a:pt x="45" y="342"/>
                    <a:pt x="41" y="342"/>
                    <a:pt x="36" y="343"/>
                  </a:cubicBezTo>
                  <a:cubicBezTo>
                    <a:pt x="31" y="343"/>
                    <a:pt x="26" y="343"/>
                    <a:pt x="21" y="343"/>
                  </a:cubicBezTo>
                  <a:cubicBezTo>
                    <a:pt x="16" y="343"/>
                    <a:pt x="10" y="343"/>
                    <a:pt x="5" y="343"/>
                  </a:cubicBezTo>
                  <a:cubicBezTo>
                    <a:pt x="3" y="343"/>
                    <a:pt x="2" y="343"/>
                    <a:pt x="0" y="344"/>
                  </a:cubicBezTo>
                  <a:cubicBezTo>
                    <a:pt x="49" y="20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8" y="1"/>
                  </a:cubicBezTo>
                  <a:cubicBezTo>
                    <a:pt x="36" y="2"/>
                    <a:pt x="43" y="4"/>
                    <a:pt x="50" y="6"/>
                  </a:cubicBezTo>
                  <a:cubicBezTo>
                    <a:pt x="51" y="6"/>
                    <a:pt x="52" y="7"/>
                    <a:pt x="53" y="7"/>
                  </a:cubicBezTo>
                  <a:cubicBezTo>
                    <a:pt x="54" y="8"/>
                    <a:pt x="55" y="8"/>
                    <a:pt x="55" y="8"/>
                  </a:cubicBezTo>
                  <a:cubicBezTo>
                    <a:pt x="55" y="12"/>
                    <a:pt x="55" y="15"/>
                    <a:pt x="55" y="19"/>
                  </a:cubicBezTo>
                  <a:cubicBezTo>
                    <a:pt x="54" y="24"/>
                    <a:pt x="54" y="30"/>
                    <a:pt x="54" y="36"/>
                  </a:cubicBezTo>
                  <a:cubicBezTo>
                    <a:pt x="54" y="47"/>
                    <a:pt x="54" y="58"/>
                    <a:pt x="54" y="69"/>
                  </a:cubicBezTo>
                  <a:cubicBezTo>
                    <a:pt x="54" y="91"/>
                    <a:pt x="52" y="112"/>
                    <a:pt x="54" y="134"/>
                  </a:cubicBezTo>
                  <a:cubicBezTo>
                    <a:pt x="54" y="139"/>
                    <a:pt x="55" y="145"/>
                    <a:pt x="55" y="150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54" y="152"/>
                    <a:pt x="54" y="154"/>
                    <a:pt x="55" y="155"/>
                  </a:cubicBezTo>
                  <a:cubicBezTo>
                    <a:pt x="56" y="159"/>
                    <a:pt x="56" y="162"/>
                    <a:pt x="56" y="166"/>
                  </a:cubicBezTo>
                  <a:cubicBezTo>
                    <a:pt x="56" y="177"/>
                    <a:pt x="56" y="187"/>
                    <a:pt x="56" y="198"/>
                  </a:cubicBezTo>
                  <a:cubicBezTo>
                    <a:pt x="56" y="209"/>
                    <a:pt x="55" y="220"/>
                    <a:pt x="55" y="23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69" name="iṥḻïḍe">
              <a:extLst>
                <a:ext uri="{FF2B5EF4-FFF2-40B4-BE49-F238E27FC236}">
                  <a16:creationId xmlns:a16="http://schemas.microsoft.com/office/drawing/2014/main" id="{95199C17-32E2-4E8A-8756-726A2C4D425E}"/>
                </a:ext>
              </a:extLst>
            </p:cNvPr>
            <p:cNvSpPr/>
            <p:nvPr/>
          </p:nvSpPr>
          <p:spPr bwMode="auto">
            <a:xfrm>
              <a:off x="5305229" y="2639541"/>
              <a:ext cx="1449853" cy="829940"/>
            </a:xfrm>
            <a:custGeom>
              <a:avLst/>
              <a:gdLst>
                <a:gd name="T0" fmla="*/ 190 w 206"/>
                <a:gd name="T1" fmla="*/ 88 h 118"/>
                <a:gd name="T2" fmla="*/ 205 w 206"/>
                <a:gd name="T3" fmla="*/ 64 h 118"/>
                <a:gd name="T4" fmla="*/ 204 w 206"/>
                <a:gd name="T5" fmla="*/ 51 h 118"/>
                <a:gd name="T6" fmla="*/ 204 w 206"/>
                <a:gd name="T7" fmla="*/ 50 h 118"/>
                <a:gd name="T8" fmla="*/ 190 w 206"/>
                <a:gd name="T9" fmla="*/ 30 h 118"/>
                <a:gd name="T10" fmla="*/ 171 w 206"/>
                <a:gd name="T11" fmla="*/ 16 h 118"/>
                <a:gd name="T12" fmla="*/ 116 w 206"/>
                <a:gd name="T13" fmla="*/ 2 h 118"/>
                <a:gd name="T14" fmla="*/ 9 w 206"/>
                <a:gd name="T15" fmla="*/ 41 h 118"/>
                <a:gd name="T16" fmla="*/ 10 w 206"/>
                <a:gd name="T17" fmla="*/ 44 h 118"/>
                <a:gd name="T18" fmla="*/ 10 w 206"/>
                <a:gd name="T19" fmla="*/ 44 h 118"/>
                <a:gd name="T20" fmla="*/ 0 w 206"/>
                <a:gd name="T21" fmla="*/ 67 h 118"/>
                <a:gd name="T22" fmla="*/ 30 w 206"/>
                <a:gd name="T23" fmla="*/ 106 h 118"/>
                <a:gd name="T24" fmla="*/ 82 w 206"/>
                <a:gd name="T25" fmla="*/ 116 h 118"/>
                <a:gd name="T26" fmla="*/ 143 w 206"/>
                <a:gd name="T27" fmla="*/ 114 h 118"/>
                <a:gd name="T28" fmla="*/ 190 w 206"/>
                <a:gd name="T29" fmla="*/ 88 h 118"/>
                <a:gd name="T30" fmla="*/ 62 w 206"/>
                <a:gd name="T31" fmla="*/ 106 h 118"/>
                <a:gd name="T32" fmla="*/ 62 w 206"/>
                <a:gd name="T33" fmla="*/ 106 h 118"/>
                <a:gd name="T34" fmla="*/ 17 w 206"/>
                <a:gd name="T35" fmla="*/ 88 h 118"/>
                <a:gd name="T36" fmla="*/ 8 w 206"/>
                <a:gd name="T37" fmla="*/ 56 h 118"/>
                <a:gd name="T38" fmla="*/ 32 w 206"/>
                <a:gd name="T39" fmla="*/ 35 h 118"/>
                <a:gd name="T40" fmla="*/ 32 w 206"/>
                <a:gd name="T41" fmla="*/ 31 h 118"/>
                <a:gd name="T42" fmla="*/ 112 w 206"/>
                <a:gd name="T43" fmla="*/ 9 h 118"/>
                <a:gd name="T44" fmla="*/ 166 w 206"/>
                <a:gd name="T45" fmla="*/ 21 h 118"/>
                <a:gd name="T46" fmla="*/ 184 w 206"/>
                <a:gd name="T47" fmla="*/ 34 h 118"/>
                <a:gd name="T48" fmla="*/ 192 w 206"/>
                <a:gd name="T49" fmla="*/ 43 h 118"/>
                <a:gd name="T50" fmla="*/ 197 w 206"/>
                <a:gd name="T51" fmla="*/ 51 h 118"/>
                <a:gd name="T52" fmla="*/ 195 w 206"/>
                <a:gd name="T53" fmla="*/ 69 h 118"/>
                <a:gd name="T54" fmla="*/ 175 w 206"/>
                <a:gd name="T55" fmla="*/ 90 h 118"/>
                <a:gd name="T56" fmla="*/ 125 w 206"/>
                <a:gd name="T57" fmla="*/ 107 h 118"/>
                <a:gd name="T58" fmla="*/ 62 w 206"/>
                <a:gd name="T59" fmla="*/ 10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6" h="118">
                  <a:moveTo>
                    <a:pt x="190" y="88"/>
                  </a:moveTo>
                  <a:cubicBezTo>
                    <a:pt x="197" y="81"/>
                    <a:pt x="203" y="73"/>
                    <a:pt x="205" y="64"/>
                  </a:cubicBezTo>
                  <a:cubicBezTo>
                    <a:pt x="206" y="59"/>
                    <a:pt x="205" y="55"/>
                    <a:pt x="204" y="51"/>
                  </a:cubicBezTo>
                  <a:cubicBezTo>
                    <a:pt x="204" y="50"/>
                    <a:pt x="204" y="50"/>
                    <a:pt x="204" y="50"/>
                  </a:cubicBezTo>
                  <a:cubicBezTo>
                    <a:pt x="202" y="43"/>
                    <a:pt x="195" y="36"/>
                    <a:pt x="190" y="30"/>
                  </a:cubicBezTo>
                  <a:cubicBezTo>
                    <a:pt x="185" y="24"/>
                    <a:pt x="178" y="19"/>
                    <a:pt x="171" y="16"/>
                  </a:cubicBezTo>
                  <a:cubicBezTo>
                    <a:pt x="154" y="7"/>
                    <a:pt x="134" y="3"/>
                    <a:pt x="116" y="2"/>
                  </a:cubicBezTo>
                  <a:cubicBezTo>
                    <a:pt x="76" y="0"/>
                    <a:pt x="40" y="18"/>
                    <a:pt x="9" y="41"/>
                  </a:cubicBezTo>
                  <a:cubicBezTo>
                    <a:pt x="8" y="42"/>
                    <a:pt x="9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3" y="50"/>
                    <a:pt x="0" y="58"/>
                    <a:pt x="0" y="67"/>
                  </a:cubicBezTo>
                  <a:cubicBezTo>
                    <a:pt x="2" y="84"/>
                    <a:pt x="16" y="97"/>
                    <a:pt x="30" y="106"/>
                  </a:cubicBezTo>
                  <a:cubicBezTo>
                    <a:pt x="46" y="115"/>
                    <a:pt x="65" y="115"/>
                    <a:pt x="82" y="116"/>
                  </a:cubicBezTo>
                  <a:cubicBezTo>
                    <a:pt x="102" y="117"/>
                    <a:pt x="123" y="118"/>
                    <a:pt x="143" y="114"/>
                  </a:cubicBezTo>
                  <a:cubicBezTo>
                    <a:pt x="161" y="110"/>
                    <a:pt x="178" y="101"/>
                    <a:pt x="190" y="88"/>
                  </a:cubicBezTo>
                  <a:close/>
                  <a:moveTo>
                    <a:pt x="62" y="106"/>
                  </a:moveTo>
                  <a:cubicBezTo>
                    <a:pt x="62" y="106"/>
                    <a:pt x="62" y="106"/>
                    <a:pt x="62" y="106"/>
                  </a:cubicBezTo>
                  <a:cubicBezTo>
                    <a:pt x="46" y="105"/>
                    <a:pt x="28" y="100"/>
                    <a:pt x="17" y="88"/>
                  </a:cubicBezTo>
                  <a:cubicBezTo>
                    <a:pt x="9" y="79"/>
                    <a:pt x="3" y="67"/>
                    <a:pt x="8" y="56"/>
                  </a:cubicBezTo>
                  <a:cubicBezTo>
                    <a:pt x="13" y="45"/>
                    <a:pt x="25" y="42"/>
                    <a:pt x="32" y="35"/>
                  </a:cubicBezTo>
                  <a:cubicBezTo>
                    <a:pt x="34" y="34"/>
                    <a:pt x="33" y="32"/>
                    <a:pt x="32" y="31"/>
                  </a:cubicBezTo>
                  <a:cubicBezTo>
                    <a:pt x="57" y="18"/>
                    <a:pt x="84" y="8"/>
                    <a:pt x="112" y="9"/>
                  </a:cubicBezTo>
                  <a:cubicBezTo>
                    <a:pt x="130" y="9"/>
                    <a:pt x="149" y="14"/>
                    <a:pt x="166" y="21"/>
                  </a:cubicBezTo>
                  <a:cubicBezTo>
                    <a:pt x="173" y="24"/>
                    <a:pt x="179" y="28"/>
                    <a:pt x="184" y="34"/>
                  </a:cubicBezTo>
                  <a:cubicBezTo>
                    <a:pt x="187" y="36"/>
                    <a:pt x="189" y="40"/>
                    <a:pt x="192" y="43"/>
                  </a:cubicBezTo>
                  <a:cubicBezTo>
                    <a:pt x="194" y="46"/>
                    <a:pt x="195" y="49"/>
                    <a:pt x="197" y="51"/>
                  </a:cubicBezTo>
                  <a:cubicBezTo>
                    <a:pt x="198" y="57"/>
                    <a:pt x="198" y="63"/>
                    <a:pt x="195" y="69"/>
                  </a:cubicBezTo>
                  <a:cubicBezTo>
                    <a:pt x="190" y="77"/>
                    <a:pt x="183" y="84"/>
                    <a:pt x="175" y="90"/>
                  </a:cubicBezTo>
                  <a:cubicBezTo>
                    <a:pt x="161" y="100"/>
                    <a:pt x="143" y="107"/>
                    <a:pt x="125" y="107"/>
                  </a:cubicBezTo>
                  <a:cubicBezTo>
                    <a:pt x="104" y="108"/>
                    <a:pt x="83" y="108"/>
                    <a:pt x="62" y="106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70" name="îṣľïḋè">
              <a:extLst>
                <a:ext uri="{FF2B5EF4-FFF2-40B4-BE49-F238E27FC236}">
                  <a16:creationId xmlns:a16="http://schemas.microsoft.com/office/drawing/2014/main" id="{8D1E4504-EB83-4A36-80BC-2C563DB30781}"/>
                </a:ext>
              </a:extLst>
            </p:cNvPr>
            <p:cNvSpPr/>
            <p:nvPr/>
          </p:nvSpPr>
          <p:spPr bwMode="auto">
            <a:xfrm>
              <a:off x="5664305" y="2815692"/>
              <a:ext cx="182925" cy="189700"/>
            </a:xfrm>
            <a:custGeom>
              <a:avLst/>
              <a:gdLst>
                <a:gd name="T0" fmla="*/ 18 w 26"/>
                <a:gd name="T1" fmla="*/ 2 h 27"/>
                <a:gd name="T2" fmla="*/ 4 w 26"/>
                <a:gd name="T3" fmla="*/ 4 h 27"/>
                <a:gd name="T4" fmla="*/ 1 w 26"/>
                <a:gd name="T5" fmla="*/ 14 h 27"/>
                <a:gd name="T6" fmla="*/ 6 w 26"/>
                <a:gd name="T7" fmla="*/ 25 h 27"/>
                <a:gd name="T8" fmla="*/ 18 w 26"/>
                <a:gd name="T9" fmla="*/ 24 h 27"/>
                <a:gd name="T10" fmla="*/ 26 w 26"/>
                <a:gd name="T11" fmla="*/ 12 h 27"/>
                <a:gd name="T12" fmla="*/ 18 w 26"/>
                <a:gd name="T13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7">
                  <a:moveTo>
                    <a:pt x="18" y="2"/>
                  </a:moveTo>
                  <a:cubicBezTo>
                    <a:pt x="13" y="0"/>
                    <a:pt x="8" y="1"/>
                    <a:pt x="4" y="4"/>
                  </a:cubicBezTo>
                  <a:cubicBezTo>
                    <a:pt x="1" y="6"/>
                    <a:pt x="0" y="10"/>
                    <a:pt x="1" y="14"/>
                  </a:cubicBezTo>
                  <a:cubicBezTo>
                    <a:pt x="0" y="18"/>
                    <a:pt x="2" y="22"/>
                    <a:pt x="6" y="25"/>
                  </a:cubicBezTo>
                  <a:cubicBezTo>
                    <a:pt x="10" y="27"/>
                    <a:pt x="15" y="26"/>
                    <a:pt x="18" y="24"/>
                  </a:cubicBezTo>
                  <a:cubicBezTo>
                    <a:pt x="23" y="22"/>
                    <a:pt x="26" y="17"/>
                    <a:pt x="26" y="12"/>
                  </a:cubicBezTo>
                  <a:cubicBezTo>
                    <a:pt x="26" y="7"/>
                    <a:pt x="22" y="4"/>
                    <a:pt x="18" y="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71" name="ïṡlîḑê">
              <a:extLst>
                <a:ext uri="{FF2B5EF4-FFF2-40B4-BE49-F238E27FC236}">
                  <a16:creationId xmlns:a16="http://schemas.microsoft.com/office/drawing/2014/main" id="{04F26893-CBC2-4620-82DE-BEC32D3A79AA}"/>
                </a:ext>
              </a:extLst>
            </p:cNvPr>
            <p:cNvSpPr/>
            <p:nvPr/>
          </p:nvSpPr>
          <p:spPr bwMode="auto">
            <a:xfrm>
              <a:off x="6175817" y="2795367"/>
              <a:ext cx="220189" cy="203250"/>
            </a:xfrm>
            <a:custGeom>
              <a:avLst/>
              <a:gdLst>
                <a:gd name="T0" fmla="*/ 20 w 31"/>
                <a:gd name="T1" fmla="*/ 2 h 29"/>
                <a:gd name="T2" fmla="*/ 8 w 31"/>
                <a:gd name="T3" fmla="*/ 3 h 29"/>
                <a:gd name="T4" fmla="*/ 1 w 31"/>
                <a:gd name="T5" fmla="*/ 19 h 29"/>
                <a:gd name="T6" fmla="*/ 10 w 31"/>
                <a:gd name="T7" fmla="*/ 27 h 29"/>
                <a:gd name="T8" fmla="*/ 24 w 31"/>
                <a:gd name="T9" fmla="*/ 27 h 29"/>
                <a:gd name="T10" fmla="*/ 31 w 31"/>
                <a:gd name="T11" fmla="*/ 15 h 29"/>
                <a:gd name="T12" fmla="*/ 20 w 31"/>
                <a:gd name="T13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9">
                  <a:moveTo>
                    <a:pt x="20" y="2"/>
                  </a:moveTo>
                  <a:cubicBezTo>
                    <a:pt x="16" y="0"/>
                    <a:pt x="12" y="0"/>
                    <a:pt x="8" y="3"/>
                  </a:cubicBezTo>
                  <a:cubicBezTo>
                    <a:pt x="3" y="6"/>
                    <a:pt x="0" y="13"/>
                    <a:pt x="1" y="19"/>
                  </a:cubicBezTo>
                  <a:cubicBezTo>
                    <a:pt x="2" y="23"/>
                    <a:pt x="6" y="26"/>
                    <a:pt x="10" y="27"/>
                  </a:cubicBezTo>
                  <a:cubicBezTo>
                    <a:pt x="15" y="28"/>
                    <a:pt x="20" y="29"/>
                    <a:pt x="24" y="27"/>
                  </a:cubicBezTo>
                  <a:cubicBezTo>
                    <a:pt x="29" y="25"/>
                    <a:pt x="31" y="19"/>
                    <a:pt x="31" y="15"/>
                  </a:cubicBezTo>
                  <a:cubicBezTo>
                    <a:pt x="31" y="9"/>
                    <a:pt x="26" y="4"/>
                    <a:pt x="20" y="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72" name="iš1îḑe">
              <a:extLst>
                <a:ext uri="{FF2B5EF4-FFF2-40B4-BE49-F238E27FC236}">
                  <a16:creationId xmlns:a16="http://schemas.microsoft.com/office/drawing/2014/main" id="{421E69CB-70D7-4624-B2B3-D32FE4E183B9}"/>
                </a:ext>
              </a:extLst>
            </p:cNvPr>
            <p:cNvSpPr/>
            <p:nvPr/>
          </p:nvSpPr>
          <p:spPr bwMode="auto">
            <a:xfrm>
              <a:off x="5823517" y="3012167"/>
              <a:ext cx="372626" cy="162600"/>
            </a:xfrm>
            <a:custGeom>
              <a:avLst/>
              <a:gdLst>
                <a:gd name="T0" fmla="*/ 46 w 53"/>
                <a:gd name="T1" fmla="*/ 3 h 23"/>
                <a:gd name="T2" fmla="*/ 35 w 53"/>
                <a:gd name="T3" fmla="*/ 10 h 23"/>
                <a:gd name="T4" fmla="*/ 24 w 53"/>
                <a:gd name="T5" fmla="*/ 11 h 23"/>
                <a:gd name="T6" fmla="*/ 15 w 53"/>
                <a:gd name="T7" fmla="*/ 9 h 23"/>
                <a:gd name="T8" fmla="*/ 7 w 53"/>
                <a:gd name="T9" fmla="*/ 3 h 23"/>
                <a:gd name="T10" fmla="*/ 4 w 53"/>
                <a:gd name="T11" fmla="*/ 4 h 23"/>
                <a:gd name="T12" fmla="*/ 21 w 53"/>
                <a:gd name="T13" fmla="*/ 20 h 23"/>
                <a:gd name="T14" fmla="*/ 52 w 53"/>
                <a:gd name="T15" fmla="*/ 9 h 23"/>
                <a:gd name="T16" fmla="*/ 46 w 53"/>
                <a:gd name="T17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23">
                  <a:moveTo>
                    <a:pt x="46" y="3"/>
                  </a:moveTo>
                  <a:cubicBezTo>
                    <a:pt x="42" y="5"/>
                    <a:pt x="39" y="8"/>
                    <a:pt x="35" y="10"/>
                  </a:cubicBezTo>
                  <a:cubicBezTo>
                    <a:pt x="32" y="11"/>
                    <a:pt x="28" y="12"/>
                    <a:pt x="24" y="11"/>
                  </a:cubicBezTo>
                  <a:cubicBezTo>
                    <a:pt x="21" y="11"/>
                    <a:pt x="18" y="10"/>
                    <a:pt x="15" y="9"/>
                  </a:cubicBezTo>
                  <a:cubicBezTo>
                    <a:pt x="12" y="8"/>
                    <a:pt x="10" y="5"/>
                    <a:pt x="7" y="3"/>
                  </a:cubicBezTo>
                  <a:cubicBezTo>
                    <a:pt x="6" y="3"/>
                    <a:pt x="5" y="2"/>
                    <a:pt x="4" y="4"/>
                  </a:cubicBezTo>
                  <a:cubicBezTo>
                    <a:pt x="0" y="13"/>
                    <a:pt x="15" y="19"/>
                    <a:pt x="21" y="20"/>
                  </a:cubicBezTo>
                  <a:cubicBezTo>
                    <a:pt x="31" y="23"/>
                    <a:pt x="47" y="19"/>
                    <a:pt x="52" y="9"/>
                  </a:cubicBezTo>
                  <a:cubicBezTo>
                    <a:pt x="53" y="5"/>
                    <a:pt x="50" y="0"/>
                    <a:pt x="46" y="3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73" name="ïṥḻîdê">
              <a:extLst>
                <a:ext uri="{FF2B5EF4-FFF2-40B4-BE49-F238E27FC236}">
                  <a16:creationId xmlns:a16="http://schemas.microsoft.com/office/drawing/2014/main" id="{B4C585AA-32E3-4B18-A4C1-AADEDA4AF6A9}"/>
                </a:ext>
              </a:extLst>
            </p:cNvPr>
            <p:cNvSpPr/>
            <p:nvPr/>
          </p:nvSpPr>
          <p:spPr bwMode="auto">
            <a:xfrm>
              <a:off x="5091815" y="3476255"/>
              <a:ext cx="111789" cy="311651"/>
            </a:xfrm>
            <a:custGeom>
              <a:avLst/>
              <a:gdLst>
                <a:gd name="T0" fmla="*/ 10 w 16"/>
                <a:gd name="T1" fmla="*/ 4 h 44"/>
                <a:gd name="T2" fmla="*/ 3 w 16"/>
                <a:gd name="T3" fmla="*/ 3 h 44"/>
                <a:gd name="T4" fmla="*/ 3 w 16"/>
                <a:gd name="T5" fmla="*/ 22 h 44"/>
                <a:gd name="T6" fmla="*/ 3 w 16"/>
                <a:gd name="T7" fmla="*/ 29 h 44"/>
                <a:gd name="T8" fmla="*/ 2 w 16"/>
                <a:gd name="T9" fmla="*/ 37 h 44"/>
                <a:gd name="T10" fmla="*/ 10 w 16"/>
                <a:gd name="T11" fmla="*/ 41 h 44"/>
                <a:gd name="T12" fmla="*/ 14 w 16"/>
                <a:gd name="T13" fmla="*/ 24 h 44"/>
                <a:gd name="T14" fmla="*/ 10 w 16"/>
                <a:gd name="T15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44">
                  <a:moveTo>
                    <a:pt x="10" y="4"/>
                  </a:moveTo>
                  <a:cubicBezTo>
                    <a:pt x="9" y="1"/>
                    <a:pt x="4" y="0"/>
                    <a:pt x="3" y="3"/>
                  </a:cubicBezTo>
                  <a:cubicBezTo>
                    <a:pt x="0" y="9"/>
                    <a:pt x="3" y="15"/>
                    <a:pt x="3" y="22"/>
                  </a:cubicBezTo>
                  <a:cubicBezTo>
                    <a:pt x="2" y="24"/>
                    <a:pt x="3" y="26"/>
                    <a:pt x="3" y="29"/>
                  </a:cubicBezTo>
                  <a:cubicBezTo>
                    <a:pt x="3" y="32"/>
                    <a:pt x="2" y="34"/>
                    <a:pt x="2" y="37"/>
                  </a:cubicBezTo>
                  <a:cubicBezTo>
                    <a:pt x="2" y="41"/>
                    <a:pt x="6" y="44"/>
                    <a:pt x="10" y="41"/>
                  </a:cubicBezTo>
                  <a:cubicBezTo>
                    <a:pt x="16" y="38"/>
                    <a:pt x="15" y="30"/>
                    <a:pt x="14" y="24"/>
                  </a:cubicBezTo>
                  <a:cubicBezTo>
                    <a:pt x="13" y="17"/>
                    <a:pt x="12" y="10"/>
                    <a:pt x="10" y="4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74" name="îṣļídé">
              <a:extLst>
                <a:ext uri="{FF2B5EF4-FFF2-40B4-BE49-F238E27FC236}">
                  <a16:creationId xmlns:a16="http://schemas.microsoft.com/office/drawing/2014/main" id="{5EA1E0A2-02F1-43BB-ACB8-7F934D8211A3}"/>
                </a:ext>
              </a:extLst>
            </p:cNvPr>
            <p:cNvSpPr/>
            <p:nvPr/>
          </p:nvSpPr>
          <p:spPr bwMode="auto">
            <a:xfrm>
              <a:off x="5213765" y="3476255"/>
              <a:ext cx="111789" cy="311651"/>
            </a:xfrm>
            <a:custGeom>
              <a:avLst/>
              <a:gdLst>
                <a:gd name="T0" fmla="*/ 9 w 16"/>
                <a:gd name="T1" fmla="*/ 2 h 44"/>
                <a:gd name="T2" fmla="*/ 4 w 16"/>
                <a:gd name="T3" fmla="*/ 2 h 44"/>
                <a:gd name="T4" fmla="*/ 1 w 16"/>
                <a:gd name="T5" fmla="*/ 21 h 44"/>
                <a:gd name="T6" fmla="*/ 2 w 16"/>
                <a:gd name="T7" fmla="*/ 29 h 44"/>
                <a:gd name="T8" fmla="*/ 1 w 16"/>
                <a:gd name="T9" fmla="*/ 39 h 44"/>
                <a:gd name="T10" fmla="*/ 9 w 16"/>
                <a:gd name="T11" fmla="*/ 42 h 44"/>
                <a:gd name="T12" fmla="*/ 13 w 16"/>
                <a:gd name="T13" fmla="*/ 23 h 44"/>
                <a:gd name="T14" fmla="*/ 9 w 16"/>
                <a:gd name="T15" fmla="*/ 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44">
                  <a:moveTo>
                    <a:pt x="9" y="2"/>
                  </a:moveTo>
                  <a:cubicBezTo>
                    <a:pt x="8" y="0"/>
                    <a:pt x="5" y="0"/>
                    <a:pt x="4" y="2"/>
                  </a:cubicBezTo>
                  <a:cubicBezTo>
                    <a:pt x="0" y="7"/>
                    <a:pt x="1" y="15"/>
                    <a:pt x="1" y="21"/>
                  </a:cubicBezTo>
                  <a:cubicBezTo>
                    <a:pt x="1" y="24"/>
                    <a:pt x="2" y="27"/>
                    <a:pt x="2" y="29"/>
                  </a:cubicBezTo>
                  <a:cubicBezTo>
                    <a:pt x="2" y="33"/>
                    <a:pt x="1" y="35"/>
                    <a:pt x="1" y="39"/>
                  </a:cubicBezTo>
                  <a:cubicBezTo>
                    <a:pt x="2" y="43"/>
                    <a:pt x="6" y="44"/>
                    <a:pt x="9" y="42"/>
                  </a:cubicBezTo>
                  <a:cubicBezTo>
                    <a:pt x="16" y="39"/>
                    <a:pt x="14" y="29"/>
                    <a:pt x="13" y="23"/>
                  </a:cubicBezTo>
                  <a:cubicBezTo>
                    <a:pt x="12" y="16"/>
                    <a:pt x="13" y="7"/>
                    <a:pt x="9" y="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75" name="iṣļïḑè">
              <a:extLst>
                <a:ext uri="{FF2B5EF4-FFF2-40B4-BE49-F238E27FC236}">
                  <a16:creationId xmlns:a16="http://schemas.microsoft.com/office/drawing/2014/main" id="{F0932037-2A87-41FB-BD63-389F4EC50C15}"/>
                </a:ext>
              </a:extLst>
            </p:cNvPr>
            <p:cNvSpPr/>
            <p:nvPr/>
          </p:nvSpPr>
          <p:spPr bwMode="auto">
            <a:xfrm>
              <a:off x="5352654" y="3483030"/>
              <a:ext cx="98239" cy="304876"/>
            </a:xfrm>
            <a:custGeom>
              <a:avLst/>
              <a:gdLst>
                <a:gd name="T0" fmla="*/ 11 w 14"/>
                <a:gd name="T1" fmla="*/ 10 h 43"/>
                <a:gd name="T2" fmla="*/ 9 w 14"/>
                <a:gd name="T3" fmla="*/ 2 h 43"/>
                <a:gd name="T4" fmla="*/ 4 w 14"/>
                <a:gd name="T5" fmla="*/ 2 h 43"/>
                <a:gd name="T6" fmla="*/ 2 w 14"/>
                <a:gd name="T7" fmla="*/ 10 h 43"/>
                <a:gd name="T8" fmla="*/ 1 w 14"/>
                <a:gd name="T9" fmla="*/ 19 h 43"/>
                <a:gd name="T10" fmla="*/ 3 w 14"/>
                <a:gd name="T11" fmla="*/ 37 h 43"/>
                <a:gd name="T12" fmla="*/ 14 w 14"/>
                <a:gd name="T13" fmla="*/ 35 h 43"/>
                <a:gd name="T14" fmla="*/ 12 w 14"/>
                <a:gd name="T15" fmla="*/ 19 h 43"/>
                <a:gd name="T16" fmla="*/ 11 w 14"/>
                <a:gd name="T17" fmla="*/ 1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43">
                  <a:moveTo>
                    <a:pt x="11" y="10"/>
                  </a:moveTo>
                  <a:cubicBezTo>
                    <a:pt x="11" y="7"/>
                    <a:pt x="11" y="4"/>
                    <a:pt x="9" y="2"/>
                  </a:cubicBezTo>
                  <a:cubicBezTo>
                    <a:pt x="8" y="0"/>
                    <a:pt x="5" y="0"/>
                    <a:pt x="4" y="2"/>
                  </a:cubicBezTo>
                  <a:cubicBezTo>
                    <a:pt x="2" y="4"/>
                    <a:pt x="2" y="7"/>
                    <a:pt x="2" y="10"/>
                  </a:cubicBezTo>
                  <a:cubicBezTo>
                    <a:pt x="1" y="13"/>
                    <a:pt x="1" y="16"/>
                    <a:pt x="1" y="19"/>
                  </a:cubicBezTo>
                  <a:cubicBezTo>
                    <a:pt x="1" y="24"/>
                    <a:pt x="0" y="32"/>
                    <a:pt x="3" y="37"/>
                  </a:cubicBezTo>
                  <a:cubicBezTo>
                    <a:pt x="5" y="43"/>
                    <a:pt x="13" y="42"/>
                    <a:pt x="14" y="35"/>
                  </a:cubicBezTo>
                  <a:cubicBezTo>
                    <a:pt x="14" y="30"/>
                    <a:pt x="13" y="24"/>
                    <a:pt x="12" y="19"/>
                  </a:cubicBezTo>
                  <a:cubicBezTo>
                    <a:pt x="12" y="16"/>
                    <a:pt x="12" y="13"/>
                    <a:pt x="11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76" name="ïṥḷïdè">
              <a:extLst>
                <a:ext uri="{FF2B5EF4-FFF2-40B4-BE49-F238E27FC236}">
                  <a16:creationId xmlns:a16="http://schemas.microsoft.com/office/drawing/2014/main" id="{5762CEF2-6D81-4FB2-80B5-D85BCAFA5A31}"/>
                </a:ext>
              </a:extLst>
            </p:cNvPr>
            <p:cNvSpPr/>
            <p:nvPr/>
          </p:nvSpPr>
          <p:spPr bwMode="auto">
            <a:xfrm>
              <a:off x="6162267" y="3513518"/>
              <a:ext cx="633465" cy="633465"/>
            </a:xfrm>
            <a:custGeom>
              <a:avLst/>
              <a:gdLst>
                <a:gd name="T0" fmla="*/ 86 w 90"/>
                <a:gd name="T1" fmla="*/ 47 h 90"/>
                <a:gd name="T2" fmla="*/ 72 w 90"/>
                <a:gd name="T3" fmla="*/ 9 h 90"/>
                <a:gd name="T4" fmla="*/ 50 w 90"/>
                <a:gd name="T5" fmla="*/ 1 h 90"/>
                <a:gd name="T6" fmla="*/ 27 w 90"/>
                <a:gd name="T7" fmla="*/ 6 h 90"/>
                <a:gd name="T8" fmla="*/ 26 w 90"/>
                <a:gd name="T9" fmla="*/ 6 h 90"/>
                <a:gd name="T10" fmla="*/ 21 w 90"/>
                <a:gd name="T11" fmla="*/ 8 h 90"/>
                <a:gd name="T12" fmla="*/ 6 w 90"/>
                <a:gd name="T13" fmla="*/ 26 h 90"/>
                <a:gd name="T14" fmla="*/ 17 w 90"/>
                <a:gd name="T15" fmla="*/ 70 h 90"/>
                <a:gd name="T16" fmla="*/ 86 w 90"/>
                <a:gd name="T17" fmla="*/ 47 h 90"/>
                <a:gd name="T18" fmla="*/ 17 w 90"/>
                <a:gd name="T19" fmla="*/ 34 h 90"/>
                <a:gd name="T20" fmla="*/ 17 w 90"/>
                <a:gd name="T21" fmla="*/ 34 h 90"/>
                <a:gd name="T22" fmla="*/ 26 w 90"/>
                <a:gd name="T23" fmla="*/ 18 h 90"/>
                <a:gd name="T24" fmla="*/ 32 w 90"/>
                <a:gd name="T25" fmla="*/ 14 h 90"/>
                <a:gd name="T26" fmla="*/ 39 w 90"/>
                <a:gd name="T27" fmla="*/ 14 h 90"/>
                <a:gd name="T28" fmla="*/ 52 w 90"/>
                <a:gd name="T29" fmla="*/ 15 h 90"/>
                <a:gd name="T30" fmla="*/ 69 w 90"/>
                <a:gd name="T31" fmla="*/ 24 h 90"/>
                <a:gd name="T32" fmla="*/ 73 w 90"/>
                <a:gd name="T33" fmla="*/ 32 h 90"/>
                <a:gd name="T34" fmla="*/ 73 w 90"/>
                <a:gd name="T35" fmla="*/ 35 h 90"/>
                <a:gd name="T36" fmla="*/ 64 w 90"/>
                <a:gd name="T37" fmla="*/ 36 h 90"/>
                <a:gd name="T38" fmla="*/ 50 w 90"/>
                <a:gd name="T39" fmla="*/ 40 h 90"/>
                <a:gd name="T40" fmla="*/ 53 w 90"/>
                <a:gd name="T41" fmla="*/ 45 h 90"/>
                <a:gd name="T42" fmla="*/ 65 w 90"/>
                <a:gd name="T43" fmla="*/ 46 h 90"/>
                <a:gd name="T44" fmla="*/ 71 w 90"/>
                <a:gd name="T45" fmla="*/ 47 h 90"/>
                <a:gd name="T46" fmla="*/ 66 w 90"/>
                <a:gd name="T47" fmla="*/ 54 h 90"/>
                <a:gd name="T48" fmla="*/ 35 w 90"/>
                <a:gd name="T49" fmla="*/ 65 h 90"/>
                <a:gd name="T50" fmla="*/ 17 w 90"/>
                <a:gd name="T51" fmla="*/ 3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0" h="90">
                  <a:moveTo>
                    <a:pt x="86" y="47"/>
                  </a:moveTo>
                  <a:cubicBezTo>
                    <a:pt x="90" y="33"/>
                    <a:pt x="84" y="17"/>
                    <a:pt x="72" y="9"/>
                  </a:cubicBezTo>
                  <a:cubicBezTo>
                    <a:pt x="66" y="4"/>
                    <a:pt x="58" y="2"/>
                    <a:pt x="50" y="1"/>
                  </a:cubicBezTo>
                  <a:cubicBezTo>
                    <a:pt x="42" y="0"/>
                    <a:pt x="32" y="0"/>
                    <a:pt x="27" y="6"/>
                  </a:cubicBezTo>
                  <a:cubicBezTo>
                    <a:pt x="27" y="6"/>
                    <a:pt x="26" y="6"/>
                    <a:pt x="26" y="6"/>
                  </a:cubicBezTo>
                  <a:cubicBezTo>
                    <a:pt x="25" y="6"/>
                    <a:pt x="23" y="7"/>
                    <a:pt x="21" y="8"/>
                  </a:cubicBezTo>
                  <a:cubicBezTo>
                    <a:pt x="14" y="11"/>
                    <a:pt x="9" y="18"/>
                    <a:pt x="6" y="26"/>
                  </a:cubicBezTo>
                  <a:cubicBezTo>
                    <a:pt x="0" y="40"/>
                    <a:pt x="5" y="59"/>
                    <a:pt x="17" y="70"/>
                  </a:cubicBezTo>
                  <a:cubicBezTo>
                    <a:pt x="39" y="90"/>
                    <a:pt x="77" y="74"/>
                    <a:pt x="86" y="47"/>
                  </a:cubicBezTo>
                  <a:close/>
                  <a:moveTo>
                    <a:pt x="17" y="34"/>
                  </a:moveTo>
                  <a:cubicBezTo>
                    <a:pt x="17" y="34"/>
                    <a:pt x="17" y="34"/>
                    <a:pt x="17" y="34"/>
                  </a:cubicBezTo>
                  <a:cubicBezTo>
                    <a:pt x="18" y="28"/>
                    <a:pt x="20" y="22"/>
                    <a:pt x="26" y="18"/>
                  </a:cubicBezTo>
                  <a:cubicBezTo>
                    <a:pt x="28" y="17"/>
                    <a:pt x="30" y="15"/>
                    <a:pt x="32" y="14"/>
                  </a:cubicBezTo>
                  <a:cubicBezTo>
                    <a:pt x="34" y="15"/>
                    <a:pt x="37" y="15"/>
                    <a:pt x="39" y="14"/>
                  </a:cubicBezTo>
                  <a:cubicBezTo>
                    <a:pt x="43" y="14"/>
                    <a:pt x="48" y="14"/>
                    <a:pt x="52" y="15"/>
                  </a:cubicBezTo>
                  <a:cubicBezTo>
                    <a:pt x="58" y="15"/>
                    <a:pt x="65" y="19"/>
                    <a:pt x="69" y="24"/>
                  </a:cubicBezTo>
                  <a:cubicBezTo>
                    <a:pt x="71" y="27"/>
                    <a:pt x="72" y="29"/>
                    <a:pt x="73" y="32"/>
                  </a:cubicBezTo>
                  <a:cubicBezTo>
                    <a:pt x="73" y="34"/>
                    <a:pt x="73" y="34"/>
                    <a:pt x="73" y="35"/>
                  </a:cubicBezTo>
                  <a:cubicBezTo>
                    <a:pt x="70" y="35"/>
                    <a:pt x="67" y="35"/>
                    <a:pt x="64" y="36"/>
                  </a:cubicBezTo>
                  <a:cubicBezTo>
                    <a:pt x="59" y="37"/>
                    <a:pt x="54" y="36"/>
                    <a:pt x="50" y="40"/>
                  </a:cubicBezTo>
                  <a:cubicBezTo>
                    <a:pt x="48" y="42"/>
                    <a:pt x="50" y="46"/>
                    <a:pt x="53" y="45"/>
                  </a:cubicBezTo>
                  <a:cubicBezTo>
                    <a:pt x="57" y="44"/>
                    <a:pt x="61" y="46"/>
                    <a:pt x="65" y="46"/>
                  </a:cubicBezTo>
                  <a:cubicBezTo>
                    <a:pt x="67" y="47"/>
                    <a:pt x="69" y="46"/>
                    <a:pt x="71" y="47"/>
                  </a:cubicBezTo>
                  <a:cubicBezTo>
                    <a:pt x="70" y="49"/>
                    <a:pt x="68" y="52"/>
                    <a:pt x="66" y="54"/>
                  </a:cubicBezTo>
                  <a:cubicBezTo>
                    <a:pt x="58" y="62"/>
                    <a:pt x="46" y="67"/>
                    <a:pt x="35" y="65"/>
                  </a:cubicBezTo>
                  <a:cubicBezTo>
                    <a:pt x="22" y="62"/>
                    <a:pt x="15" y="47"/>
                    <a:pt x="17" y="34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77" name="ïşľiḑê">
              <a:extLst>
                <a:ext uri="{FF2B5EF4-FFF2-40B4-BE49-F238E27FC236}">
                  <a16:creationId xmlns:a16="http://schemas.microsoft.com/office/drawing/2014/main" id="{84A6C5FC-B484-4A58-9703-57E252DA4425}"/>
                </a:ext>
              </a:extLst>
            </p:cNvPr>
            <p:cNvSpPr/>
            <p:nvPr/>
          </p:nvSpPr>
          <p:spPr bwMode="auto">
            <a:xfrm>
              <a:off x="6372293" y="4130045"/>
              <a:ext cx="626690" cy="880752"/>
            </a:xfrm>
            <a:custGeom>
              <a:avLst/>
              <a:gdLst>
                <a:gd name="T0" fmla="*/ 87 w 89"/>
                <a:gd name="T1" fmla="*/ 62 h 125"/>
                <a:gd name="T2" fmla="*/ 88 w 89"/>
                <a:gd name="T3" fmla="*/ 31 h 125"/>
                <a:gd name="T4" fmla="*/ 84 w 89"/>
                <a:gd name="T5" fmla="*/ 14 h 125"/>
                <a:gd name="T6" fmla="*/ 74 w 89"/>
                <a:gd name="T7" fmla="*/ 5 h 125"/>
                <a:gd name="T8" fmla="*/ 47 w 89"/>
                <a:gd name="T9" fmla="*/ 1 h 125"/>
                <a:gd name="T10" fmla="*/ 13 w 89"/>
                <a:gd name="T11" fmla="*/ 2 h 125"/>
                <a:gd name="T12" fmla="*/ 2 w 89"/>
                <a:gd name="T13" fmla="*/ 7 h 125"/>
                <a:gd name="T14" fmla="*/ 4 w 89"/>
                <a:gd name="T15" fmla="*/ 19 h 125"/>
                <a:gd name="T16" fmla="*/ 3 w 89"/>
                <a:gd name="T17" fmla="*/ 30 h 125"/>
                <a:gd name="T18" fmla="*/ 3 w 89"/>
                <a:gd name="T19" fmla="*/ 45 h 125"/>
                <a:gd name="T20" fmla="*/ 4 w 89"/>
                <a:gd name="T21" fmla="*/ 75 h 125"/>
                <a:gd name="T22" fmla="*/ 3 w 89"/>
                <a:gd name="T23" fmla="*/ 103 h 125"/>
                <a:gd name="T24" fmla="*/ 11 w 89"/>
                <a:gd name="T25" fmla="*/ 118 h 125"/>
                <a:gd name="T26" fmla="*/ 41 w 89"/>
                <a:gd name="T27" fmla="*/ 124 h 125"/>
                <a:gd name="T28" fmla="*/ 57 w 89"/>
                <a:gd name="T29" fmla="*/ 123 h 125"/>
                <a:gd name="T30" fmla="*/ 69 w 89"/>
                <a:gd name="T31" fmla="*/ 123 h 125"/>
                <a:gd name="T32" fmla="*/ 81 w 89"/>
                <a:gd name="T33" fmla="*/ 121 h 125"/>
                <a:gd name="T34" fmla="*/ 83 w 89"/>
                <a:gd name="T35" fmla="*/ 120 h 125"/>
                <a:gd name="T36" fmla="*/ 88 w 89"/>
                <a:gd name="T37" fmla="*/ 109 h 125"/>
                <a:gd name="T38" fmla="*/ 88 w 89"/>
                <a:gd name="T39" fmla="*/ 93 h 125"/>
                <a:gd name="T40" fmla="*/ 87 w 89"/>
                <a:gd name="T41" fmla="*/ 62 h 125"/>
                <a:gd name="T42" fmla="*/ 79 w 89"/>
                <a:gd name="T43" fmla="*/ 114 h 125"/>
                <a:gd name="T44" fmla="*/ 79 w 89"/>
                <a:gd name="T45" fmla="*/ 114 h 125"/>
                <a:gd name="T46" fmla="*/ 71 w 89"/>
                <a:gd name="T47" fmla="*/ 113 h 125"/>
                <a:gd name="T48" fmla="*/ 58 w 89"/>
                <a:gd name="T49" fmla="*/ 114 h 125"/>
                <a:gd name="T50" fmla="*/ 44 w 89"/>
                <a:gd name="T51" fmla="*/ 115 h 125"/>
                <a:gd name="T52" fmla="*/ 17 w 89"/>
                <a:gd name="T53" fmla="*/ 112 h 125"/>
                <a:gd name="T54" fmla="*/ 12 w 89"/>
                <a:gd name="T55" fmla="*/ 99 h 125"/>
                <a:gd name="T56" fmla="*/ 13 w 89"/>
                <a:gd name="T57" fmla="*/ 72 h 125"/>
                <a:gd name="T58" fmla="*/ 11 w 89"/>
                <a:gd name="T59" fmla="*/ 45 h 125"/>
                <a:gd name="T60" fmla="*/ 9 w 89"/>
                <a:gd name="T61" fmla="*/ 16 h 125"/>
                <a:gd name="T62" fmla="*/ 11 w 89"/>
                <a:gd name="T63" fmla="*/ 12 h 125"/>
                <a:gd name="T64" fmla="*/ 21 w 89"/>
                <a:gd name="T65" fmla="*/ 10 h 125"/>
                <a:gd name="T66" fmla="*/ 49 w 89"/>
                <a:gd name="T67" fmla="*/ 10 h 125"/>
                <a:gd name="T68" fmla="*/ 69 w 89"/>
                <a:gd name="T69" fmla="*/ 12 h 125"/>
                <a:gd name="T70" fmla="*/ 76 w 89"/>
                <a:gd name="T71" fmla="*/ 15 h 125"/>
                <a:gd name="T72" fmla="*/ 79 w 89"/>
                <a:gd name="T73" fmla="*/ 19 h 125"/>
                <a:gd name="T74" fmla="*/ 79 w 89"/>
                <a:gd name="T75" fmla="*/ 24 h 125"/>
                <a:gd name="T76" fmla="*/ 78 w 89"/>
                <a:gd name="T77" fmla="*/ 35 h 125"/>
                <a:gd name="T78" fmla="*/ 78 w 89"/>
                <a:gd name="T79" fmla="*/ 64 h 125"/>
                <a:gd name="T80" fmla="*/ 79 w 89"/>
                <a:gd name="T81" fmla="*/ 91 h 125"/>
                <a:gd name="T82" fmla="*/ 79 w 89"/>
                <a:gd name="T83" fmla="*/ 105 h 125"/>
                <a:gd name="T84" fmla="*/ 79 w 89"/>
                <a:gd name="T85" fmla="*/ 11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9" h="125">
                  <a:moveTo>
                    <a:pt x="87" y="62"/>
                  </a:moveTo>
                  <a:cubicBezTo>
                    <a:pt x="87" y="52"/>
                    <a:pt x="88" y="42"/>
                    <a:pt x="88" y="31"/>
                  </a:cubicBezTo>
                  <a:cubicBezTo>
                    <a:pt x="87" y="26"/>
                    <a:pt x="89" y="17"/>
                    <a:pt x="84" y="14"/>
                  </a:cubicBezTo>
                  <a:cubicBezTo>
                    <a:pt x="83" y="10"/>
                    <a:pt x="78" y="7"/>
                    <a:pt x="74" y="5"/>
                  </a:cubicBezTo>
                  <a:cubicBezTo>
                    <a:pt x="66" y="2"/>
                    <a:pt x="56" y="2"/>
                    <a:pt x="47" y="1"/>
                  </a:cubicBezTo>
                  <a:cubicBezTo>
                    <a:pt x="36" y="0"/>
                    <a:pt x="24" y="0"/>
                    <a:pt x="13" y="2"/>
                  </a:cubicBezTo>
                  <a:cubicBezTo>
                    <a:pt x="9" y="2"/>
                    <a:pt x="5" y="4"/>
                    <a:pt x="2" y="7"/>
                  </a:cubicBezTo>
                  <a:cubicBezTo>
                    <a:pt x="0" y="11"/>
                    <a:pt x="1" y="16"/>
                    <a:pt x="4" y="19"/>
                  </a:cubicBezTo>
                  <a:cubicBezTo>
                    <a:pt x="4" y="23"/>
                    <a:pt x="3" y="26"/>
                    <a:pt x="3" y="30"/>
                  </a:cubicBezTo>
                  <a:cubicBezTo>
                    <a:pt x="3" y="35"/>
                    <a:pt x="3" y="40"/>
                    <a:pt x="3" y="45"/>
                  </a:cubicBezTo>
                  <a:cubicBezTo>
                    <a:pt x="3" y="55"/>
                    <a:pt x="4" y="65"/>
                    <a:pt x="4" y="75"/>
                  </a:cubicBezTo>
                  <a:cubicBezTo>
                    <a:pt x="3" y="84"/>
                    <a:pt x="2" y="94"/>
                    <a:pt x="3" y="103"/>
                  </a:cubicBezTo>
                  <a:cubicBezTo>
                    <a:pt x="4" y="109"/>
                    <a:pt x="6" y="114"/>
                    <a:pt x="11" y="118"/>
                  </a:cubicBezTo>
                  <a:cubicBezTo>
                    <a:pt x="19" y="125"/>
                    <a:pt x="31" y="125"/>
                    <a:pt x="41" y="124"/>
                  </a:cubicBezTo>
                  <a:cubicBezTo>
                    <a:pt x="47" y="124"/>
                    <a:pt x="52" y="123"/>
                    <a:pt x="57" y="123"/>
                  </a:cubicBezTo>
                  <a:cubicBezTo>
                    <a:pt x="61" y="123"/>
                    <a:pt x="65" y="123"/>
                    <a:pt x="69" y="123"/>
                  </a:cubicBezTo>
                  <a:cubicBezTo>
                    <a:pt x="74" y="123"/>
                    <a:pt x="78" y="123"/>
                    <a:pt x="81" y="121"/>
                  </a:cubicBezTo>
                  <a:cubicBezTo>
                    <a:pt x="82" y="121"/>
                    <a:pt x="83" y="121"/>
                    <a:pt x="83" y="120"/>
                  </a:cubicBezTo>
                  <a:cubicBezTo>
                    <a:pt x="87" y="117"/>
                    <a:pt x="87" y="113"/>
                    <a:pt x="88" y="109"/>
                  </a:cubicBezTo>
                  <a:cubicBezTo>
                    <a:pt x="88" y="104"/>
                    <a:pt x="88" y="98"/>
                    <a:pt x="88" y="93"/>
                  </a:cubicBezTo>
                  <a:cubicBezTo>
                    <a:pt x="88" y="83"/>
                    <a:pt x="87" y="73"/>
                    <a:pt x="87" y="62"/>
                  </a:cubicBezTo>
                  <a:close/>
                  <a:moveTo>
                    <a:pt x="79" y="114"/>
                  </a:moveTo>
                  <a:cubicBezTo>
                    <a:pt x="79" y="114"/>
                    <a:pt x="79" y="114"/>
                    <a:pt x="79" y="114"/>
                  </a:cubicBezTo>
                  <a:cubicBezTo>
                    <a:pt x="76" y="113"/>
                    <a:pt x="74" y="113"/>
                    <a:pt x="71" y="113"/>
                  </a:cubicBezTo>
                  <a:cubicBezTo>
                    <a:pt x="66" y="113"/>
                    <a:pt x="62" y="114"/>
                    <a:pt x="58" y="114"/>
                  </a:cubicBezTo>
                  <a:cubicBezTo>
                    <a:pt x="53" y="114"/>
                    <a:pt x="48" y="114"/>
                    <a:pt x="44" y="115"/>
                  </a:cubicBezTo>
                  <a:cubicBezTo>
                    <a:pt x="36" y="115"/>
                    <a:pt x="24" y="117"/>
                    <a:pt x="17" y="112"/>
                  </a:cubicBezTo>
                  <a:cubicBezTo>
                    <a:pt x="13" y="109"/>
                    <a:pt x="13" y="104"/>
                    <a:pt x="12" y="99"/>
                  </a:cubicBezTo>
                  <a:cubicBezTo>
                    <a:pt x="12" y="90"/>
                    <a:pt x="12" y="81"/>
                    <a:pt x="13" y="72"/>
                  </a:cubicBezTo>
                  <a:cubicBezTo>
                    <a:pt x="13" y="63"/>
                    <a:pt x="12" y="54"/>
                    <a:pt x="11" y="45"/>
                  </a:cubicBezTo>
                  <a:cubicBezTo>
                    <a:pt x="11" y="35"/>
                    <a:pt x="9" y="25"/>
                    <a:pt x="9" y="16"/>
                  </a:cubicBezTo>
                  <a:cubicBezTo>
                    <a:pt x="10" y="14"/>
                    <a:pt x="10" y="13"/>
                    <a:pt x="11" y="12"/>
                  </a:cubicBezTo>
                  <a:cubicBezTo>
                    <a:pt x="14" y="10"/>
                    <a:pt x="18" y="10"/>
                    <a:pt x="21" y="10"/>
                  </a:cubicBezTo>
                  <a:cubicBezTo>
                    <a:pt x="30" y="9"/>
                    <a:pt x="39" y="9"/>
                    <a:pt x="49" y="10"/>
                  </a:cubicBezTo>
                  <a:cubicBezTo>
                    <a:pt x="55" y="10"/>
                    <a:pt x="62" y="10"/>
                    <a:pt x="69" y="12"/>
                  </a:cubicBezTo>
                  <a:cubicBezTo>
                    <a:pt x="71" y="12"/>
                    <a:pt x="74" y="13"/>
                    <a:pt x="76" y="15"/>
                  </a:cubicBezTo>
                  <a:cubicBezTo>
                    <a:pt x="77" y="16"/>
                    <a:pt x="78" y="18"/>
                    <a:pt x="79" y="19"/>
                  </a:cubicBezTo>
                  <a:cubicBezTo>
                    <a:pt x="79" y="21"/>
                    <a:pt x="79" y="23"/>
                    <a:pt x="79" y="24"/>
                  </a:cubicBezTo>
                  <a:cubicBezTo>
                    <a:pt x="78" y="28"/>
                    <a:pt x="78" y="32"/>
                    <a:pt x="78" y="35"/>
                  </a:cubicBezTo>
                  <a:cubicBezTo>
                    <a:pt x="78" y="45"/>
                    <a:pt x="78" y="54"/>
                    <a:pt x="78" y="64"/>
                  </a:cubicBezTo>
                  <a:cubicBezTo>
                    <a:pt x="78" y="73"/>
                    <a:pt x="78" y="82"/>
                    <a:pt x="79" y="91"/>
                  </a:cubicBezTo>
                  <a:cubicBezTo>
                    <a:pt x="79" y="95"/>
                    <a:pt x="79" y="100"/>
                    <a:pt x="79" y="105"/>
                  </a:cubicBezTo>
                  <a:cubicBezTo>
                    <a:pt x="79" y="108"/>
                    <a:pt x="79" y="111"/>
                    <a:pt x="79" y="114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78" name="ïŝḻïdê">
              <a:extLst>
                <a:ext uri="{FF2B5EF4-FFF2-40B4-BE49-F238E27FC236}">
                  <a16:creationId xmlns:a16="http://schemas.microsoft.com/office/drawing/2014/main" id="{414F0087-060D-45C8-8196-BC4B21270A9A}"/>
                </a:ext>
              </a:extLst>
            </p:cNvPr>
            <p:cNvSpPr/>
            <p:nvPr/>
          </p:nvSpPr>
          <p:spPr bwMode="auto">
            <a:xfrm>
              <a:off x="6507793" y="4357007"/>
              <a:ext cx="91464" cy="91464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79" name="iSļîḍé">
              <a:extLst>
                <a:ext uri="{FF2B5EF4-FFF2-40B4-BE49-F238E27FC236}">
                  <a16:creationId xmlns:a16="http://schemas.microsoft.com/office/drawing/2014/main" id="{5D817651-1F17-40E4-97A1-413B72458274}"/>
                </a:ext>
              </a:extLst>
            </p:cNvPr>
            <p:cNvSpPr/>
            <p:nvPr/>
          </p:nvSpPr>
          <p:spPr bwMode="auto">
            <a:xfrm>
              <a:off x="5938692" y="5417298"/>
              <a:ext cx="250676" cy="226964"/>
            </a:xfrm>
            <a:custGeom>
              <a:avLst/>
              <a:gdLst>
                <a:gd name="T0" fmla="*/ 26 w 36"/>
                <a:gd name="T1" fmla="*/ 3 h 32"/>
                <a:gd name="T2" fmla="*/ 17 w 36"/>
                <a:gd name="T3" fmla="*/ 3 h 32"/>
                <a:gd name="T4" fmla="*/ 15 w 36"/>
                <a:gd name="T5" fmla="*/ 2 h 32"/>
                <a:gd name="T6" fmla="*/ 3 w 36"/>
                <a:gd name="T7" fmla="*/ 19 h 32"/>
                <a:gd name="T8" fmla="*/ 28 w 36"/>
                <a:gd name="T9" fmla="*/ 27 h 32"/>
                <a:gd name="T10" fmla="*/ 36 w 36"/>
                <a:gd name="T11" fmla="*/ 15 h 32"/>
                <a:gd name="T12" fmla="*/ 26 w 36"/>
                <a:gd name="T13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2">
                  <a:moveTo>
                    <a:pt x="26" y="3"/>
                  </a:moveTo>
                  <a:cubicBezTo>
                    <a:pt x="23" y="2"/>
                    <a:pt x="20" y="2"/>
                    <a:pt x="17" y="3"/>
                  </a:cubicBezTo>
                  <a:cubicBezTo>
                    <a:pt x="16" y="3"/>
                    <a:pt x="16" y="2"/>
                    <a:pt x="15" y="2"/>
                  </a:cubicBezTo>
                  <a:cubicBezTo>
                    <a:pt x="6" y="0"/>
                    <a:pt x="0" y="12"/>
                    <a:pt x="3" y="19"/>
                  </a:cubicBezTo>
                  <a:cubicBezTo>
                    <a:pt x="6" y="29"/>
                    <a:pt x="20" y="32"/>
                    <a:pt x="28" y="27"/>
                  </a:cubicBezTo>
                  <a:cubicBezTo>
                    <a:pt x="33" y="24"/>
                    <a:pt x="36" y="20"/>
                    <a:pt x="36" y="15"/>
                  </a:cubicBezTo>
                  <a:cubicBezTo>
                    <a:pt x="36" y="9"/>
                    <a:pt x="31" y="5"/>
                    <a:pt x="26" y="3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80" name="ïṣlîḓê">
              <a:extLst>
                <a:ext uri="{FF2B5EF4-FFF2-40B4-BE49-F238E27FC236}">
                  <a16:creationId xmlns:a16="http://schemas.microsoft.com/office/drawing/2014/main" id="{8CC04454-F8A8-4F47-8B92-7461F4F40910}"/>
                </a:ext>
              </a:extLst>
            </p:cNvPr>
            <p:cNvSpPr/>
            <p:nvPr/>
          </p:nvSpPr>
          <p:spPr bwMode="auto">
            <a:xfrm>
              <a:off x="4563364" y="5430848"/>
              <a:ext cx="226964" cy="220189"/>
            </a:xfrm>
            <a:custGeom>
              <a:avLst/>
              <a:gdLst>
                <a:gd name="T0" fmla="*/ 24 w 32"/>
                <a:gd name="T1" fmla="*/ 4 h 31"/>
                <a:gd name="T2" fmla="*/ 5 w 32"/>
                <a:gd name="T3" fmla="*/ 5 h 31"/>
                <a:gd name="T4" fmla="*/ 3 w 32"/>
                <a:gd name="T5" fmla="*/ 7 h 31"/>
                <a:gd name="T6" fmla="*/ 0 w 32"/>
                <a:gd name="T7" fmla="*/ 16 h 31"/>
                <a:gd name="T8" fmla="*/ 9 w 32"/>
                <a:gd name="T9" fmla="*/ 28 h 31"/>
                <a:gd name="T10" fmla="*/ 28 w 32"/>
                <a:gd name="T11" fmla="*/ 25 h 31"/>
                <a:gd name="T12" fmla="*/ 31 w 32"/>
                <a:gd name="T13" fmla="*/ 13 h 31"/>
                <a:gd name="T14" fmla="*/ 24 w 32"/>
                <a:gd name="T15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31">
                  <a:moveTo>
                    <a:pt x="24" y="4"/>
                  </a:moveTo>
                  <a:cubicBezTo>
                    <a:pt x="19" y="1"/>
                    <a:pt x="11" y="0"/>
                    <a:pt x="5" y="5"/>
                  </a:cubicBezTo>
                  <a:cubicBezTo>
                    <a:pt x="4" y="5"/>
                    <a:pt x="4" y="6"/>
                    <a:pt x="3" y="7"/>
                  </a:cubicBezTo>
                  <a:cubicBezTo>
                    <a:pt x="1" y="10"/>
                    <a:pt x="0" y="13"/>
                    <a:pt x="0" y="16"/>
                  </a:cubicBezTo>
                  <a:cubicBezTo>
                    <a:pt x="0" y="22"/>
                    <a:pt x="4" y="26"/>
                    <a:pt x="9" y="28"/>
                  </a:cubicBezTo>
                  <a:cubicBezTo>
                    <a:pt x="15" y="31"/>
                    <a:pt x="23" y="29"/>
                    <a:pt x="28" y="25"/>
                  </a:cubicBezTo>
                  <a:cubicBezTo>
                    <a:pt x="31" y="22"/>
                    <a:pt x="32" y="17"/>
                    <a:pt x="31" y="13"/>
                  </a:cubicBezTo>
                  <a:cubicBezTo>
                    <a:pt x="31" y="9"/>
                    <a:pt x="28" y="7"/>
                    <a:pt x="24" y="4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81" name="íślîḓe">
              <a:extLst>
                <a:ext uri="{FF2B5EF4-FFF2-40B4-BE49-F238E27FC236}">
                  <a16:creationId xmlns:a16="http://schemas.microsoft.com/office/drawing/2014/main" id="{75EE4F03-DDF4-4E1A-8CF0-7B9AA4DF547D}"/>
                </a:ext>
              </a:extLst>
            </p:cNvPr>
            <p:cNvSpPr/>
            <p:nvPr/>
          </p:nvSpPr>
          <p:spPr bwMode="auto">
            <a:xfrm>
              <a:off x="5261190" y="5403747"/>
              <a:ext cx="216801" cy="226964"/>
            </a:xfrm>
            <a:custGeom>
              <a:avLst/>
              <a:gdLst>
                <a:gd name="T0" fmla="*/ 3 w 31"/>
                <a:gd name="T1" fmla="*/ 12 h 32"/>
                <a:gd name="T2" fmla="*/ 3 w 31"/>
                <a:gd name="T3" fmla="*/ 15 h 32"/>
                <a:gd name="T4" fmla="*/ 11 w 31"/>
                <a:gd name="T5" fmla="*/ 30 h 32"/>
                <a:gd name="T6" fmla="*/ 27 w 31"/>
                <a:gd name="T7" fmla="*/ 26 h 32"/>
                <a:gd name="T8" fmla="*/ 28 w 31"/>
                <a:gd name="T9" fmla="*/ 11 h 32"/>
                <a:gd name="T10" fmla="*/ 3 w 31"/>
                <a:gd name="T11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2">
                  <a:moveTo>
                    <a:pt x="3" y="12"/>
                  </a:moveTo>
                  <a:cubicBezTo>
                    <a:pt x="3" y="13"/>
                    <a:pt x="3" y="14"/>
                    <a:pt x="3" y="15"/>
                  </a:cubicBezTo>
                  <a:cubicBezTo>
                    <a:pt x="0" y="22"/>
                    <a:pt x="5" y="27"/>
                    <a:pt x="11" y="30"/>
                  </a:cubicBezTo>
                  <a:cubicBezTo>
                    <a:pt x="16" y="32"/>
                    <a:pt x="23" y="31"/>
                    <a:pt x="27" y="26"/>
                  </a:cubicBezTo>
                  <a:cubicBezTo>
                    <a:pt x="31" y="22"/>
                    <a:pt x="31" y="16"/>
                    <a:pt x="28" y="11"/>
                  </a:cubicBezTo>
                  <a:cubicBezTo>
                    <a:pt x="24" y="2"/>
                    <a:pt x="5" y="0"/>
                    <a:pt x="3" y="1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82" name="íšľîḓe">
              <a:extLst>
                <a:ext uri="{FF2B5EF4-FFF2-40B4-BE49-F238E27FC236}">
                  <a16:creationId xmlns:a16="http://schemas.microsoft.com/office/drawing/2014/main" id="{DC141050-FE7C-4B65-9C87-D2F1480D202C}"/>
                </a:ext>
              </a:extLst>
            </p:cNvPr>
            <p:cNvSpPr/>
            <p:nvPr/>
          </p:nvSpPr>
          <p:spPr bwMode="auto">
            <a:xfrm>
              <a:off x="7388545" y="5369872"/>
              <a:ext cx="254064" cy="243901"/>
            </a:xfrm>
            <a:custGeom>
              <a:avLst/>
              <a:gdLst>
                <a:gd name="T0" fmla="*/ 18 w 36"/>
                <a:gd name="T1" fmla="*/ 34 h 35"/>
                <a:gd name="T2" fmla="*/ 31 w 36"/>
                <a:gd name="T3" fmla="*/ 26 h 35"/>
                <a:gd name="T4" fmla="*/ 21 w 36"/>
                <a:gd name="T5" fmla="*/ 2 h 35"/>
                <a:gd name="T6" fmla="*/ 6 w 36"/>
                <a:gd name="T7" fmla="*/ 7 h 35"/>
                <a:gd name="T8" fmla="*/ 3 w 36"/>
                <a:gd name="T9" fmla="*/ 11 h 35"/>
                <a:gd name="T10" fmla="*/ 4 w 36"/>
                <a:gd name="T11" fmla="*/ 26 h 35"/>
                <a:gd name="T12" fmla="*/ 18 w 36"/>
                <a:gd name="T13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5">
                  <a:moveTo>
                    <a:pt x="18" y="34"/>
                  </a:moveTo>
                  <a:cubicBezTo>
                    <a:pt x="24" y="35"/>
                    <a:pt x="29" y="31"/>
                    <a:pt x="31" y="26"/>
                  </a:cubicBezTo>
                  <a:cubicBezTo>
                    <a:pt x="36" y="17"/>
                    <a:pt x="30" y="5"/>
                    <a:pt x="21" y="2"/>
                  </a:cubicBezTo>
                  <a:cubicBezTo>
                    <a:pt x="15" y="0"/>
                    <a:pt x="9" y="2"/>
                    <a:pt x="6" y="7"/>
                  </a:cubicBezTo>
                  <a:cubicBezTo>
                    <a:pt x="5" y="8"/>
                    <a:pt x="4" y="9"/>
                    <a:pt x="3" y="11"/>
                  </a:cubicBezTo>
                  <a:cubicBezTo>
                    <a:pt x="0" y="16"/>
                    <a:pt x="1" y="22"/>
                    <a:pt x="4" y="26"/>
                  </a:cubicBezTo>
                  <a:cubicBezTo>
                    <a:pt x="8" y="31"/>
                    <a:pt x="12" y="34"/>
                    <a:pt x="18" y="34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83" name="íṥ1îḍè">
              <a:extLst>
                <a:ext uri="{FF2B5EF4-FFF2-40B4-BE49-F238E27FC236}">
                  <a16:creationId xmlns:a16="http://schemas.microsoft.com/office/drawing/2014/main" id="{6448AC23-0ACF-44D8-A2DF-6DF871A3B018}"/>
                </a:ext>
              </a:extLst>
            </p:cNvPr>
            <p:cNvSpPr/>
            <p:nvPr/>
          </p:nvSpPr>
          <p:spPr bwMode="auto">
            <a:xfrm>
              <a:off x="6717819" y="5383422"/>
              <a:ext cx="247289" cy="230351"/>
            </a:xfrm>
            <a:custGeom>
              <a:avLst/>
              <a:gdLst>
                <a:gd name="T0" fmla="*/ 30 w 35"/>
                <a:gd name="T1" fmla="*/ 22 h 33"/>
                <a:gd name="T2" fmla="*/ 31 w 35"/>
                <a:gd name="T3" fmla="*/ 6 h 33"/>
                <a:gd name="T4" fmla="*/ 16 w 35"/>
                <a:gd name="T5" fmla="*/ 1 h 33"/>
                <a:gd name="T6" fmla="*/ 4 w 35"/>
                <a:gd name="T7" fmla="*/ 9 h 33"/>
                <a:gd name="T8" fmla="*/ 3 w 35"/>
                <a:gd name="T9" fmla="*/ 10 h 33"/>
                <a:gd name="T10" fmla="*/ 4 w 35"/>
                <a:gd name="T11" fmla="*/ 26 h 33"/>
                <a:gd name="T12" fmla="*/ 30 w 35"/>
                <a:gd name="T13" fmla="*/ 22 h 33"/>
                <a:gd name="T14" fmla="*/ 20 w 35"/>
                <a:gd name="T15" fmla="*/ 13 h 33"/>
                <a:gd name="T16" fmla="*/ 20 w 35"/>
                <a:gd name="T17" fmla="*/ 13 h 33"/>
                <a:gd name="T18" fmla="*/ 20 w 35"/>
                <a:gd name="T19" fmla="*/ 14 h 33"/>
                <a:gd name="T20" fmla="*/ 20 w 35"/>
                <a:gd name="T21" fmla="*/ 14 h 33"/>
                <a:gd name="T22" fmla="*/ 20 w 35"/>
                <a:gd name="T23" fmla="*/ 14 h 33"/>
                <a:gd name="T24" fmla="*/ 20 w 35"/>
                <a:gd name="T25" fmla="*/ 1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33">
                  <a:moveTo>
                    <a:pt x="30" y="22"/>
                  </a:moveTo>
                  <a:cubicBezTo>
                    <a:pt x="35" y="17"/>
                    <a:pt x="35" y="11"/>
                    <a:pt x="31" y="6"/>
                  </a:cubicBezTo>
                  <a:cubicBezTo>
                    <a:pt x="27" y="2"/>
                    <a:pt x="21" y="0"/>
                    <a:pt x="16" y="1"/>
                  </a:cubicBezTo>
                  <a:cubicBezTo>
                    <a:pt x="10" y="1"/>
                    <a:pt x="5" y="4"/>
                    <a:pt x="4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0" y="15"/>
                    <a:pt x="0" y="21"/>
                    <a:pt x="4" y="26"/>
                  </a:cubicBezTo>
                  <a:cubicBezTo>
                    <a:pt x="10" y="33"/>
                    <a:pt x="25" y="29"/>
                    <a:pt x="30" y="22"/>
                  </a:cubicBezTo>
                  <a:close/>
                  <a:moveTo>
                    <a:pt x="20" y="13"/>
                  </a:move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3"/>
                    <a:pt x="20" y="13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84" name="î$ļïḓé">
              <a:extLst>
                <a:ext uri="{FF2B5EF4-FFF2-40B4-BE49-F238E27FC236}">
                  <a16:creationId xmlns:a16="http://schemas.microsoft.com/office/drawing/2014/main" id="{876A4CB6-5F0A-4572-86E7-746855A6D437}"/>
                </a:ext>
              </a:extLst>
            </p:cNvPr>
            <p:cNvSpPr/>
            <p:nvPr/>
          </p:nvSpPr>
          <p:spPr bwMode="auto">
            <a:xfrm>
              <a:off x="3686000" y="1535214"/>
              <a:ext cx="4813650" cy="4298748"/>
            </a:xfrm>
            <a:custGeom>
              <a:avLst/>
              <a:gdLst>
                <a:gd name="T0" fmla="*/ 537 w 684"/>
                <a:gd name="T1" fmla="*/ 282 h 611"/>
                <a:gd name="T2" fmla="*/ 482 w 684"/>
                <a:gd name="T3" fmla="*/ 154 h 611"/>
                <a:gd name="T4" fmla="*/ 360 w 684"/>
                <a:gd name="T5" fmla="*/ 104 h 611"/>
                <a:gd name="T6" fmla="*/ 332 w 684"/>
                <a:gd name="T7" fmla="*/ 46 h 611"/>
                <a:gd name="T8" fmla="*/ 326 w 684"/>
                <a:gd name="T9" fmla="*/ 34 h 611"/>
                <a:gd name="T10" fmla="*/ 313 w 684"/>
                <a:gd name="T11" fmla="*/ 129 h 611"/>
                <a:gd name="T12" fmla="*/ 170 w 684"/>
                <a:gd name="T13" fmla="*/ 204 h 611"/>
                <a:gd name="T14" fmla="*/ 30 w 684"/>
                <a:gd name="T15" fmla="*/ 410 h 611"/>
                <a:gd name="T16" fmla="*/ 17 w 684"/>
                <a:gd name="T17" fmla="*/ 474 h 611"/>
                <a:gd name="T18" fmla="*/ 78 w 684"/>
                <a:gd name="T19" fmla="*/ 487 h 611"/>
                <a:gd name="T20" fmla="*/ 99 w 684"/>
                <a:gd name="T21" fmla="*/ 388 h 611"/>
                <a:gd name="T22" fmla="*/ 175 w 684"/>
                <a:gd name="T23" fmla="*/ 499 h 611"/>
                <a:gd name="T24" fmla="*/ 126 w 684"/>
                <a:gd name="T25" fmla="*/ 531 h 611"/>
                <a:gd name="T26" fmla="*/ 382 w 684"/>
                <a:gd name="T27" fmla="*/ 604 h 611"/>
                <a:gd name="T28" fmla="*/ 573 w 684"/>
                <a:gd name="T29" fmla="*/ 523 h 611"/>
                <a:gd name="T30" fmla="*/ 426 w 684"/>
                <a:gd name="T31" fmla="*/ 515 h 611"/>
                <a:gd name="T32" fmla="*/ 489 w 684"/>
                <a:gd name="T33" fmla="*/ 469 h 611"/>
                <a:gd name="T34" fmla="*/ 573 w 684"/>
                <a:gd name="T35" fmla="*/ 395 h 611"/>
                <a:gd name="T36" fmla="*/ 601 w 684"/>
                <a:gd name="T37" fmla="*/ 494 h 611"/>
                <a:gd name="T38" fmla="*/ 332 w 684"/>
                <a:gd name="T39" fmla="*/ 15 h 611"/>
                <a:gd name="T40" fmla="*/ 169 w 684"/>
                <a:gd name="T41" fmla="*/ 278 h 611"/>
                <a:gd name="T42" fmla="*/ 55 w 684"/>
                <a:gd name="T43" fmla="*/ 408 h 611"/>
                <a:gd name="T44" fmla="*/ 73 w 684"/>
                <a:gd name="T45" fmla="*/ 450 h 611"/>
                <a:gd name="T46" fmla="*/ 15 w 684"/>
                <a:gd name="T47" fmla="*/ 462 h 611"/>
                <a:gd name="T48" fmla="*/ 26 w 684"/>
                <a:gd name="T49" fmla="*/ 427 h 611"/>
                <a:gd name="T50" fmla="*/ 61 w 684"/>
                <a:gd name="T51" fmla="*/ 386 h 611"/>
                <a:gd name="T52" fmla="*/ 70 w 684"/>
                <a:gd name="T53" fmla="*/ 364 h 611"/>
                <a:gd name="T54" fmla="*/ 89 w 684"/>
                <a:gd name="T55" fmla="*/ 336 h 611"/>
                <a:gd name="T56" fmla="*/ 110 w 684"/>
                <a:gd name="T57" fmla="*/ 315 h 611"/>
                <a:gd name="T58" fmla="*/ 133 w 684"/>
                <a:gd name="T59" fmla="*/ 298 h 611"/>
                <a:gd name="T60" fmla="*/ 161 w 684"/>
                <a:gd name="T61" fmla="*/ 281 h 611"/>
                <a:gd name="T62" fmla="*/ 542 w 684"/>
                <a:gd name="T63" fmla="*/ 537 h 611"/>
                <a:gd name="T64" fmla="*/ 429 w 684"/>
                <a:gd name="T65" fmla="*/ 592 h 611"/>
                <a:gd name="T66" fmla="*/ 103 w 684"/>
                <a:gd name="T67" fmla="*/ 544 h 611"/>
                <a:gd name="T68" fmla="*/ 246 w 684"/>
                <a:gd name="T69" fmla="*/ 514 h 611"/>
                <a:gd name="T70" fmla="*/ 245 w 684"/>
                <a:gd name="T71" fmla="*/ 527 h 611"/>
                <a:gd name="T72" fmla="*/ 445 w 684"/>
                <a:gd name="T73" fmla="*/ 502 h 611"/>
                <a:gd name="T74" fmla="*/ 186 w 684"/>
                <a:gd name="T75" fmla="*/ 494 h 611"/>
                <a:gd name="T76" fmla="*/ 344 w 684"/>
                <a:gd name="T77" fmla="*/ 480 h 611"/>
                <a:gd name="T78" fmla="*/ 348 w 684"/>
                <a:gd name="T79" fmla="*/ 386 h 611"/>
                <a:gd name="T80" fmla="*/ 187 w 684"/>
                <a:gd name="T81" fmla="*/ 386 h 611"/>
                <a:gd name="T82" fmla="*/ 220 w 684"/>
                <a:gd name="T83" fmla="*/ 163 h 611"/>
                <a:gd name="T84" fmla="*/ 479 w 684"/>
                <a:gd name="T85" fmla="*/ 178 h 611"/>
                <a:gd name="T86" fmla="*/ 203 w 684"/>
                <a:gd name="T87" fmla="*/ 451 h 611"/>
                <a:gd name="T88" fmla="*/ 203 w 684"/>
                <a:gd name="T89" fmla="*/ 405 h 611"/>
                <a:gd name="T90" fmla="*/ 209 w 684"/>
                <a:gd name="T91" fmla="*/ 448 h 611"/>
                <a:gd name="T92" fmla="*/ 263 w 684"/>
                <a:gd name="T93" fmla="*/ 478 h 611"/>
                <a:gd name="T94" fmla="*/ 305 w 684"/>
                <a:gd name="T95" fmla="*/ 395 h 611"/>
                <a:gd name="T96" fmla="*/ 336 w 684"/>
                <a:gd name="T97" fmla="*/ 472 h 611"/>
                <a:gd name="T98" fmla="*/ 606 w 684"/>
                <a:gd name="T99" fmla="*/ 422 h 611"/>
                <a:gd name="T100" fmla="*/ 490 w 684"/>
                <a:gd name="T101" fmla="*/ 277 h 611"/>
                <a:gd name="T102" fmla="*/ 507 w 684"/>
                <a:gd name="T103" fmla="*/ 291 h 611"/>
                <a:gd name="T104" fmla="*/ 515 w 684"/>
                <a:gd name="T105" fmla="*/ 320 h 611"/>
                <a:gd name="T106" fmla="*/ 533 w 684"/>
                <a:gd name="T107" fmla="*/ 335 h 611"/>
                <a:gd name="T108" fmla="*/ 566 w 684"/>
                <a:gd name="T109" fmla="*/ 365 h 611"/>
                <a:gd name="T110" fmla="*/ 564 w 684"/>
                <a:gd name="T111" fmla="*/ 334 h 611"/>
                <a:gd name="T112" fmla="*/ 597 w 684"/>
                <a:gd name="T113" fmla="*/ 387 h 611"/>
                <a:gd name="T114" fmla="*/ 617 w 684"/>
                <a:gd name="T115" fmla="*/ 392 h 611"/>
                <a:gd name="T116" fmla="*/ 614 w 684"/>
                <a:gd name="T117" fmla="*/ 477 h 611"/>
                <a:gd name="T118" fmla="*/ 598 w 684"/>
                <a:gd name="T119" fmla="*/ 480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84" h="611">
                  <a:moveTo>
                    <a:pt x="682" y="458"/>
                  </a:moveTo>
                  <a:cubicBezTo>
                    <a:pt x="682" y="453"/>
                    <a:pt x="681" y="450"/>
                    <a:pt x="679" y="446"/>
                  </a:cubicBezTo>
                  <a:cubicBezTo>
                    <a:pt x="677" y="438"/>
                    <a:pt x="672" y="431"/>
                    <a:pt x="666" y="425"/>
                  </a:cubicBezTo>
                  <a:cubicBezTo>
                    <a:pt x="659" y="417"/>
                    <a:pt x="649" y="411"/>
                    <a:pt x="639" y="410"/>
                  </a:cubicBezTo>
                  <a:cubicBezTo>
                    <a:pt x="638" y="406"/>
                    <a:pt x="637" y="403"/>
                    <a:pt x="636" y="401"/>
                  </a:cubicBezTo>
                  <a:cubicBezTo>
                    <a:pt x="634" y="396"/>
                    <a:pt x="632" y="391"/>
                    <a:pt x="630" y="386"/>
                  </a:cubicBezTo>
                  <a:cubicBezTo>
                    <a:pt x="625" y="377"/>
                    <a:pt x="621" y="368"/>
                    <a:pt x="615" y="359"/>
                  </a:cubicBezTo>
                  <a:cubicBezTo>
                    <a:pt x="610" y="351"/>
                    <a:pt x="604" y="343"/>
                    <a:pt x="598" y="335"/>
                  </a:cubicBezTo>
                  <a:cubicBezTo>
                    <a:pt x="592" y="328"/>
                    <a:pt x="587" y="320"/>
                    <a:pt x="580" y="313"/>
                  </a:cubicBezTo>
                  <a:cubicBezTo>
                    <a:pt x="568" y="300"/>
                    <a:pt x="552" y="290"/>
                    <a:pt x="537" y="282"/>
                  </a:cubicBezTo>
                  <a:cubicBezTo>
                    <a:pt x="529" y="277"/>
                    <a:pt x="520" y="273"/>
                    <a:pt x="512" y="270"/>
                  </a:cubicBezTo>
                  <a:cubicBezTo>
                    <a:pt x="507" y="269"/>
                    <a:pt x="503" y="267"/>
                    <a:pt x="499" y="267"/>
                  </a:cubicBezTo>
                  <a:cubicBezTo>
                    <a:pt x="496" y="266"/>
                    <a:pt x="493" y="266"/>
                    <a:pt x="490" y="266"/>
                  </a:cubicBezTo>
                  <a:cubicBezTo>
                    <a:pt x="490" y="257"/>
                    <a:pt x="491" y="248"/>
                    <a:pt x="491" y="240"/>
                  </a:cubicBezTo>
                  <a:cubicBezTo>
                    <a:pt x="491" y="226"/>
                    <a:pt x="491" y="213"/>
                    <a:pt x="490" y="200"/>
                  </a:cubicBezTo>
                  <a:cubicBezTo>
                    <a:pt x="490" y="193"/>
                    <a:pt x="490" y="187"/>
                    <a:pt x="489" y="180"/>
                  </a:cubicBezTo>
                  <a:cubicBezTo>
                    <a:pt x="489" y="179"/>
                    <a:pt x="489" y="177"/>
                    <a:pt x="489" y="175"/>
                  </a:cubicBezTo>
                  <a:cubicBezTo>
                    <a:pt x="489" y="174"/>
                    <a:pt x="490" y="172"/>
                    <a:pt x="490" y="171"/>
                  </a:cubicBezTo>
                  <a:cubicBezTo>
                    <a:pt x="491" y="169"/>
                    <a:pt x="490" y="166"/>
                    <a:pt x="490" y="164"/>
                  </a:cubicBezTo>
                  <a:cubicBezTo>
                    <a:pt x="489" y="160"/>
                    <a:pt x="486" y="156"/>
                    <a:pt x="482" y="154"/>
                  </a:cubicBezTo>
                  <a:cubicBezTo>
                    <a:pt x="479" y="152"/>
                    <a:pt x="476" y="151"/>
                    <a:pt x="472" y="151"/>
                  </a:cubicBezTo>
                  <a:cubicBezTo>
                    <a:pt x="467" y="149"/>
                    <a:pt x="462" y="148"/>
                    <a:pt x="457" y="147"/>
                  </a:cubicBezTo>
                  <a:cubicBezTo>
                    <a:pt x="436" y="143"/>
                    <a:pt x="414" y="143"/>
                    <a:pt x="393" y="142"/>
                  </a:cubicBezTo>
                  <a:cubicBezTo>
                    <a:pt x="378" y="142"/>
                    <a:pt x="362" y="142"/>
                    <a:pt x="347" y="142"/>
                  </a:cubicBezTo>
                  <a:cubicBezTo>
                    <a:pt x="347" y="142"/>
                    <a:pt x="346" y="141"/>
                    <a:pt x="346" y="141"/>
                  </a:cubicBezTo>
                  <a:cubicBezTo>
                    <a:pt x="341" y="137"/>
                    <a:pt x="336" y="133"/>
                    <a:pt x="332" y="128"/>
                  </a:cubicBezTo>
                  <a:cubicBezTo>
                    <a:pt x="330" y="126"/>
                    <a:pt x="328" y="124"/>
                    <a:pt x="326" y="123"/>
                  </a:cubicBezTo>
                  <a:cubicBezTo>
                    <a:pt x="330" y="121"/>
                    <a:pt x="334" y="120"/>
                    <a:pt x="337" y="118"/>
                  </a:cubicBezTo>
                  <a:cubicBezTo>
                    <a:pt x="341" y="116"/>
                    <a:pt x="344" y="113"/>
                    <a:pt x="348" y="111"/>
                  </a:cubicBezTo>
                  <a:cubicBezTo>
                    <a:pt x="351" y="108"/>
                    <a:pt x="356" y="106"/>
                    <a:pt x="360" y="104"/>
                  </a:cubicBezTo>
                  <a:cubicBezTo>
                    <a:pt x="364" y="101"/>
                    <a:pt x="365" y="94"/>
                    <a:pt x="360" y="92"/>
                  </a:cubicBezTo>
                  <a:cubicBezTo>
                    <a:pt x="354" y="89"/>
                    <a:pt x="347" y="88"/>
                    <a:pt x="341" y="86"/>
                  </a:cubicBezTo>
                  <a:cubicBezTo>
                    <a:pt x="337" y="84"/>
                    <a:pt x="334" y="83"/>
                    <a:pt x="331" y="81"/>
                  </a:cubicBezTo>
                  <a:cubicBezTo>
                    <a:pt x="332" y="81"/>
                    <a:pt x="333" y="80"/>
                    <a:pt x="334" y="79"/>
                  </a:cubicBezTo>
                  <a:cubicBezTo>
                    <a:pt x="338" y="77"/>
                    <a:pt x="342" y="74"/>
                    <a:pt x="347" y="72"/>
                  </a:cubicBezTo>
                  <a:cubicBezTo>
                    <a:pt x="351" y="70"/>
                    <a:pt x="355" y="67"/>
                    <a:pt x="355" y="61"/>
                  </a:cubicBezTo>
                  <a:cubicBezTo>
                    <a:pt x="355" y="55"/>
                    <a:pt x="350" y="53"/>
                    <a:pt x="345" y="51"/>
                  </a:cubicBezTo>
                  <a:cubicBezTo>
                    <a:pt x="343" y="51"/>
                    <a:pt x="340" y="50"/>
                    <a:pt x="338" y="49"/>
                  </a:cubicBezTo>
                  <a:cubicBezTo>
                    <a:pt x="336" y="48"/>
                    <a:pt x="335" y="48"/>
                    <a:pt x="334" y="47"/>
                  </a:cubicBezTo>
                  <a:cubicBezTo>
                    <a:pt x="333" y="47"/>
                    <a:pt x="333" y="46"/>
                    <a:pt x="332" y="46"/>
                  </a:cubicBezTo>
                  <a:cubicBezTo>
                    <a:pt x="332" y="46"/>
                    <a:pt x="332" y="46"/>
                    <a:pt x="333" y="45"/>
                  </a:cubicBezTo>
                  <a:cubicBezTo>
                    <a:pt x="334" y="44"/>
                    <a:pt x="335" y="44"/>
                    <a:pt x="337" y="43"/>
                  </a:cubicBezTo>
                  <a:cubicBezTo>
                    <a:pt x="342" y="45"/>
                    <a:pt x="347" y="46"/>
                    <a:pt x="353" y="45"/>
                  </a:cubicBezTo>
                  <a:cubicBezTo>
                    <a:pt x="367" y="43"/>
                    <a:pt x="376" y="27"/>
                    <a:pt x="370" y="14"/>
                  </a:cubicBezTo>
                  <a:cubicBezTo>
                    <a:pt x="367" y="7"/>
                    <a:pt x="360" y="4"/>
                    <a:pt x="353" y="2"/>
                  </a:cubicBezTo>
                  <a:cubicBezTo>
                    <a:pt x="348" y="1"/>
                    <a:pt x="341" y="0"/>
                    <a:pt x="336" y="2"/>
                  </a:cubicBezTo>
                  <a:cubicBezTo>
                    <a:pt x="332" y="1"/>
                    <a:pt x="329" y="2"/>
                    <a:pt x="326" y="5"/>
                  </a:cubicBezTo>
                  <a:cubicBezTo>
                    <a:pt x="321" y="11"/>
                    <a:pt x="321" y="18"/>
                    <a:pt x="322" y="24"/>
                  </a:cubicBezTo>
                  <a:cubicBezTo>
                    <a:pt x="322" y="28"/>
                    <a:pt x="324" y="31"/>
                    <a:pt x="326" y="34"/>
                  </a:cubicBezTo>
                  <a:cubicBezTo>
                    <a:pt x="326" y="34"/>
                    <a:pt x="326" y="34"/>
                    <a:pt x="326" y="34"/>
                  </a:cubicBezTo>
                  <a:cubicBezTo>
                    <a:pt x="322" y="36"/>
                    <a:pt x="318" y="39"/>
                    <a:pt x="317" y="44"/>
                  </a:cubicBezTo>
                  <a:cubicBezTo>
                    <a:pt x="313" y="53"/>
                    <a:pt x="325" y="58"/>
                    <a:pt x="331" y="61"/>
                  </a:cubicBezTo>
                  <a:cubicBezTo>
                    <a:pt x="333" y="61"/>
                    <a:pt x="335" y="62"/>
                    <a:pt x="336" y="63"/>
                  </a:cubicBezTo>
                  <a:cubicBezTo>
                    <a:pt x="328" y="67"/>
                    <a:pt x="320" y="71"/>
                    <a:pt x="313" y="76"/>
                  </a:cubicBezTo>
                  <a:cubicBezTo>
                    <a:pt x="309" y="78"/>
                    <a:pt x="308" y="85"/>
                    <a:pt x="313" y="88"/>
                  </a:cubicBezTo>
                  <a:cubicBezTo>
                    <a:pt x="320" y="91"/>
                    <a:pt x="327" y="94"/>
                    <a:pt x="334" y="97"/>
                  </a:cubicBezTo>
                  <a:cubicBezTo>
                    <a:pt x="336" y="98"/>
                    <a:pt x="338" y="99"/>
                    <a:pt x="340" y="100"/>
                  </a:cubicBezTo>
                  <a:cubicBezTo>
                    <a:pt x="336" y="102"/>
                    <a:pt x="333" y="105"/>
                    <a:pt x="330" y="107"/>
                  </a:cubicBezTo>
                  <a:cubicBezTo>
                    <a:pt x="323" y="110"/>
                    <a:pt x="315" y="112"/>
                    <a:pt x="310" y="118"/>
                  </a:cubicBezTo>
                  <a:cubicBezTo>
                    <a:pt x="306" y="122"/>
                    <a:pt x="308" y="127"/>
                    <a:pt x="313" y="129"/>
                  </a:cubicBezTo>
                  <a:cubicBezTo>
                    <a:pt x="317" y="131"/>
                    <a:pt x="321" y="136"/>
                    <a:pt x="325" y="139"/>
                  </a:cubicBezTo>
                  <a:cubicBezTo>
                    <a:pt x="326" y="140"/>
                    <a:pt x="327" y="141"/>
                    <a:pt x="329" y="142"/>
                  </a:cubicBezTo>
                  <a:cubicBezTo>
                    <a:pt x="328" y="142"/>
                    <a:pt x="327" y="142"/>
                    <a:pt x="327" y="142"/>
                  </a:cubicBezTo>
                  <a:cubicBezTo>
                    <a:pt x="305" y="143"/>
                    <a:pt x="283" y="142"/>
                    <a:pt x="262" y="144"/>
                  </a:cubicBezTo>
                  <a:cubicBezTo>
                    <a:pt x="250" y="145"/>
                    <a:pt x="239" y="148"/>
                    <a:pt x="228" y="149"/>
                  </a:cubicBezTo>
                  <a:cubicBezTo>
                    <a:pt x="217" y="150"/>
                    <a:pt x="206" y="149"/>
                    <a:pt x="195" y="150"/>
                  </a:cubicBezTo>
                  <a:cubicBezTo>
                    <a:pt x="186" y="150"/>
                    <a:pt x="177" y="153"/>
                    <a:pt x="173" y="162"/>
                  </a:cubicBezTo>
                  <a:cubicBezTo>
                    <a:pt x="170" y="168"/>
                    <a:pt x="168" y="177"/>
                    <a:pt x="171" y="184"/>
                  </a:cubicBezTo>
                  <a:cubicBezTo>
                    <a:pt x="171" y="185"/>
                    <a:pt x="171" y="185"/>
                    <a:pt x="171" y="186"/>
                  </a:cubicBezTo>
                  <a:cubicBezTo>
                    <a:pt x="170" y="192"/>
                    <a:pt x="170" y="198"/>
                    <a:pt x="170" y="204"/>
                  </a:cubicBezTo>
                  <a:cubicBezTo>
                    <a:pt x="170" y="215"/>
                    <a:pt x="170" y="226"/>
                    <a:pt x="170" y="237"/>
                  </a:cubicBezTo>
                  <a:cubicBezTo>
                    <a:pt x="169" y="247"/>
                    <a:pt x="169" y="257"/>
                    <a:pt x="169" y="267"/>
                  </a:cubicBezTo>
                  <a:cubicBezTo>
                    <a:pt x="163" y="267"/>
                    <a:pt x="157" y="269"/>
                    <a:pt x="152" y="271"/>
                  </a:cubicBezTo>
                  <a:cubicBezTo>
                    <a:pt x="143" y="274"/>
                    <a:pt x="135" y="279"/>
                    <a:pt x="128" y="284"/>
                  </a:cubicBezTo>
                  <a:cubicBezTo>
                    <a:pt x="114" y="293"/>
                    <a:pt x="100" y="304"/>
                    <a:pt x="89" y="316"/>
                  </a:cubicBezTo>
                  <a:cubicBezTo>
                    <a:pt x="77" y="328"/>
                    <a:pt x="67" y="342"/>
                    <a:pt x="59" y="357"/>
                  </a:cubicBezTo>
                  <a:cubicBezTo>
                    <a:pt x="55" y="364"/>
                    <a:pt x="51" y="372"/>
                    <a:pt x="49" y="380"/>
                  </a:cubicBezTo>
                  <a:cubicBezTo>
                    <a:pt x="47" y="385"/>
                    <a:pt x="46" y="390"/>
                    <a:pt x="45" y="395"/>
                  </a:cubicBezTo>
                  <a:cubicBezTo>
                    <a:pt x="44" y="399"/>
                    <a:pt x="43" y="403"/>
                    <a:pt x="43" y="407"/>
                  </a:cubicBezTo>
                  <a:cubicBezTo>
                    <a:pt x="39" y="408"/>
                    <a:pt x="34" y="409"/>
                    <a:pt x="30" y="410"/>
                  </a:cubicBezTo>
                  <a:cubicBezTo>
                    <a:pt x="28" y="410"/>
                    <a:pt x="26" y="410"/>
                    <a:pt x="24" y="411"/>
                  </a:cubicBezTo>
                  <a:cubicBezTo>
                    <a:pt x="21" y="414"/>
                    <a:pt x="17" y="417"/>
                    <a:pt x="14" y="421"/>
                  </a:cubicBezTo>
                  <a:cubicBezTo>
                    <a:pt x="12" y="426"/>
                    <a:pt x="10" y="430"/>
                    <a:pt x="8" y="435"/>
                  </a:cubicBezTo>
                  <a:cubicBezTo>
                    <a:pt x="7" y="436"/>
                    <a:pt x="7" y="437"/>
                    <a:pt x="7" y="438"/>
                  </a:cubicBezTo>
                  <a:cubicBezTo>
                    <a:pt x="6" y="439"/>
                    <a:pt x="6" y="440"/>
                    <a:pt x="6" y="440"/>
                  </a:cubicBezTo>
                  <a:cubicBezTo>
                    <a:pt x="6" y="441"/>
                    <a:pt x="5" y="441"/>
                    <a:pt x="5" y="442"/>
                  </a:cubicBezTo>
                  <a:cubicBezTo>
                    <a:pt x="3" y="448"/>
                    <a:pt x="0" y="455"/>
                    <a:pt x="1" y="462"/>
                  </a:cubicBezTo>
                  <a:cubicBezTo>
                    <a:pt x="1" y="468"/>
                    <a:pt x="7" y="476"/>
                    <a:pt x="14" y="474"/>
                  </a:cubicBezTo>
                  <a:cubicBezTo>
                    <a:pt x="14" y="475"/>
                    <a:pt x="15" y="475"/>
                    <a:pt x="16" y="475"/>
                  </a:cubicBezTo>
                  <a:cubicBezTo>
                    <a:pt x="17" y="475"/>
                    <a:pt x="18" y="475"/>
                    <a:pt x="17" y="474"/>
                  </a:cubicBezTo>
                  <a:cubicBezTo>
                    <a:pt x="18" y="474"/>
                    <a:pt x="19" y="474"/>
                    <a:pt x="20" y="474"/>
                  </a:cubicBezTo>
                  <a:cubicBezTo>
                    <a:pt x="23" y="474"/>
                    <a:pt x="25" y="473"/>
                    <a:pt x="28" y="471"/>
                  </a:cubicBezTo>
                  <a:cubicBezTo>
                    <a:pt x="33" y="467"/>
                    <a:pt x="34" y="459"/>
                    <a:pt x="37" y="453"/>
                  </a:cubicBezTo>
                  <a:cubicBezTo>
                    <a:pt x="40" y="449"/>
                    <a:pt x="43" y="444"/>
                    <a:pt x="48" y="442"/>
                  </a:cubicBezTo>
                  <a:cubicBezTo>
                    <a:pt x="53" y="441"/>
                    <a:pt x="59" y="444"/>
                    <a:pt x="60" y="449"/>
                  </a:cubicBezTo>
                  <a:cubicBezTo>
                    <a:pt x="61" y="452"/>
                    <a:pt x="57" y="458"/>
                    <a:pt x="55" y="461"/>
                  </a:cubicBezTo>
                  <a:cubicBezTo>
                    <a:pt x="52" y="466"/>
                    <a:pt x="49" y="471"/>
                    <a:pt x="50" y="478"/>
                  </a:cubicBezTo>
                  <a:cubicBezTo>
                    <a:pt x="52" y="482"/>
                    <a:pt x="56" y="485"/>
                    <a:pt x="61" y="487"/>
                  </a:cubicBezTo>
                  <a:cubicBezTo>
                    <a:pt x="65" y="488"/>
                    <a:pt x="71" y="490"/>
                    <a:pt x="75" y="489"/>
                  </a:cubicBezTo>
                  <a:cubicBezTo>
                    <a:pt x="76" y="488"/>
                    <a:pt x="77" y="488"/>
                    <a:pt x="78" y="487"/>
                  </a:cubicBezTo>
                  <a:cubicBezTo>
                    <a:pt x="81" y="486"/>
                    <a:pt x="84" y="483"/>
                    <a:pt x="85" y="480"/>
                  </a:cubicBezTo>
                  <a:cubicBezTo>
                    <a:pt x="88" y="476"/>
                    <a:pt x="90" y="470"/>
                    <a:pt x="91" y="465"/>
                  </a:cubicBezTo>
                  <a:cubicBezTo>
                    <a:pt x="94" y="453"/>
                    <a:pt x="92" y="440"/>
                    <a:pt x="86" y="429"/>
                  </a:cubicBezTo>
                  <a:cubicBezTo>
                    <a:pt x="87" y="428"/>
                    <a:pt x="88" y="426"/>
                    <a:pt x="89" y="425"/>
                  </a:cubicBezTo>
                  <a:cubicBezTo>
                    <a:pt x="89" y="425"/>
                    <a:pt x="89" y="425"/>
                    <a:pt x="89" y="425"/>
                  </a:cubicBezTo>
                  <a:cubicBezTo>
                    <a:pt x="91" y="415"/>
                    <a:pt x="92" y="404"/>
                    <a:pt x="96" y="394"/>
                  </a:cubicBezTo>
                  <a:cubicBezTo>
                    <a:pt x="97" y="395"/>
                    <a:pt x="99" y="395"/>
                    <a:pt x="100" y="395"/>
                  </a:cubicBezTo>
                  <a:cubicBezTo>
                    <a:pt x="101" y="394"/>
                    <a:pt x="102" y="392"/>
                    <a:pt x="101" y="391"/>
                  </a:cubicBezTo>
                  <a:cubicBezTo>
                    <a:pt x="100" y="390"/>
                    <a:pt x="99" y="390"/>
                    <a:pt x="98" y="389"/>
                  </a:cubicBezTo>
                  <a:cubicBezTo>
                    <a:pt x="98" y="389"/>
                    <a:pt x="98" y="388"/>
                    <a:pt x="99" y="388"/>
                  </a:cubicBezTo>
                  <a:cubicBezTo>
                    <a:pt x="104" y="377"/>
                    <a:pt x="111" y="367"/>
                    <a:pt x="119" y="358"/>
                  </a:cubicBezTo>
                  <a:cubicBezTo>
                    <a:pt x="127" y="349"/>
                    <a:pt x="137" y="342"/>
                    <a:pt x="147" y="335"/>
                  </a:cubicBezTo>
                  <a:cubicBezTo>
                    <a:pt x="153" y="331"/>
                    <a:pt x="159" y="328"/>
                    <a:pt x="166" y="325"/>
                  </a:cubicBezTo>
                  <a:cubicBezTo>
                    <a:pt x="167" y="324"/>
                    <a:pt x="169" y="324"/>
                    <a:pt x="170" y="323"/>
                  </a:cubicBezTo>
                  <a:cubicBezTo>
                    <a:pt x="171" y="339"/>
                    <a:pt x="172" y="355"/>
                    <a:pt x="173" y="371"/>
                  </a:cubicBezTo>
                  <a:cubicBezTo>
                    <a:pt x="173" y="382"/>
                    <a:pt x="173" y="393"/>
                    <a:pt x="173" y="403"/>
                  </a:cubicBezTo>
                  <a:cubicBezTo>
                    <a:pt x="173" y="414"/>
                    <a:pt x="174" y="425"/>
                    <a:pt x="174" y="436"/>
                  </a:cubicBezTo>
                  <a:cubicBezTo>
                    <a:pt x="175" y="454"/>
                    <a:pt x="174" y="472"/>
                    <a:pt x="172" y="490"/>
                  </a:cubicBezTo>
                  <a:cubicBezTo>
                    <a:pt x="172" y="492"/>
                    <a:pt x="173" y="494"/>
                    <a:pt x="174" y="495"/>
                  </a:cubicBezTo>
                  <a:cubicBezTo>
                    <a:pt x="174" y="496"/>
                    <a:pt x="174" y="498"/>
                    <a:pt x="175" y="499"/>
                  </a:cubicBezTo>
                  <a:cubicBezTo>
                    <a:pt x="177" y="506"/>
                    <a:pt x="185" y="514"/>
                    <a:pt x="193" y="514"/>
                  </a:cubicBezTo>
                  <a:cubicBezTo>
                    <a:pt x="194" y="514"/>
                    <a:pt x="196" y="513"/>
                    <a:pt x="197" y="512"/>
                  </a:cubicBezTo>
                  <a:cubicBezTo>
                    <a:pt x="206" y="515"/>
                    <a:pt x="217" y="513"/>
                    <a:pt x="225" y="514"/>
                  </a:cubicBezTo>
                  <a:cubicBezTo>
                    <a:pt x="229" y="514"/>
                    <a:pt x="232" y="514"/>
                    <a:pt x="235" y="514"/>
                  </a:cubicBezTo>
                  <a:cubicBezTo>
                    <a:pt x="235" y="516"/>
                    <a:pt x="235" y="518"/>
                    <a:pt x="235" y="520"/>
                  </a:cubicBezTo>
                  <a:cubicBezTo>
                    <a:pt x="234" y="522"/>
                    <a:pt x="233" y="526"/>
                    <a:pt x="233" y="529"/>
                  </a:cubicBezTo>
                  <a:cubicBezTo>
                    <a:pt x="222" y="530"/>
                    <a:pt x="211" y="531"/>
                    <a:pt x="200" y="531"/>
                  </a:cubicBezTo>
                  <a:cubicBezTo>
                    <a:pt x="184" y="531"/>
                    <a:pt x="167" y="532"/>
                    <a:pt x="151" y="532"/>
                  </a:cubicBezTo>
                  <a:cubicBezTo>
                    <a:pt x="143" y="532"/>
                    <a:pt x="135" y="531"/>
                    <a:pt x="127" y="531"/>
                  </a:cubicBezTo>
                  <a:cubicBezTo>
                    <a:pt x="127" y="531"/>
                    <a:pt x="126" y="531"/>
                    <a:pt x="126" y="531"/>
                  </a:cubicBezTo>
                  <a:cubicBezTo>
                    <a:pt x="124" y="530"/>
                    <a:pt x="123" y="530"/>
                    <a:pt x="122" y="530"/>
                  </a:cubicBezTo>
                  <a:cubicBezTo>
                    <a:pt x="112" y="528"/>
                    <a:pt x="102" y="529"/>
                    <a:pt x="93" y="534"/>
                  </a:cubicBezTo>
                  <a:cubicBezTo>
                    <a:pt x="77" y="541"/>
                    <a:pt x="69" y="562"/>
                    <a:pt x="73" y="578"/>
                  </a:cubicBezTo>
                  <a:cubicBezTo>
                    <a:pt x="77" y="595"/>
                    <a:pt x="93" y="604"/>
                    <a:pt x="108" y="607"/>
                  </a:cubicBezTo>
                  <a:cubicBezTo>
                    <a:pt x="118" y="609"/>
                    <a:pt x="128" y="610"/>
                    <a:pt x="138" y="610"/>
                  </a:cubicBezTo>
                  <a:cubicBezTo>
                    <a:pt x="145" y="611"/>
                    <a:pt x="153" y="611"/>
                    <a:pt x="160" y="611"/>
                  </a:cubicBezTo>
                  <a:cubicBezTo>
                    <a:pt x="171" y="610"/>
                    <a:pt x="182" y="609"/>
                    <a:pt x="193" y="609"/>
                  </a:cubicBezTo>
                  <a:cubicBezTo>
                    <a:pt x="215" y="608"/>
                    <a:pt x="236" y="610"/>
                    <a:pt x="257" y="611"/>
                  </a:cubicBezTo>
                  <a:cubicBezTo>
                    <a:pt x="279" y="611"/>
                    <a:pt x="301" y="611"/>
                    <a:pt x="323" y="609"/>
                  </a:cubicBezTo>
                  <a:cubicBezTo>
                    <a:pt x="343" y="608"/>
                    <a:pt x="363" y="606"/>
                    <a:pt x="382" y="604"/>
                  </a:cubicBezTo>
                  <a:cubicBezTo>
                    <a:pt x="392" y="603"/>
                    <a:pt x="402" y="603"/>
                    <a:pt x="411" y="604"/>
                  </a:cubicBezTo>
                  <a:cubicBezTo>
                    <a:pt x="422" y="604"/>
                    <a:pt x="432" y="605"/>
                    <a:pt x="442" y="605"/>
                  </a:cubicBezTo>
                  <a:cubicBezTo>
                    <a:pt x="462" y="606"/>
                    <a:pt x="482" y="605"/>
                    <a:pt x="502" y="604"/>
                  </a:cubicBezTo>
                  <a:cubicBezTo>
                    <a:pt x="512" y="603"/>
                    <a:pt x="522" y="603"/>
                    <a:pt x="531" y="603"/>
                  </a:cubicBezTo>
                  <a:cubicBezTo>
                    <a:pt x="535" y="603"/>
                    <a:pt x="539" y="603"/>
                    <a:pt x="542" y="602"/>
                  </a:cubicBezTo>
                  <a:cubicBezTo>
                    <a:pt x="549" y="604"/>
                    <a:pt x="556" y="603"/>
                    <a:pt x="563" y="603"/>
                  </a:cubicBezTo>
                  <a:cubicBezTo>
                    <a:pt x="571" y="602"/>
                    <a:pt x="579" y="601"/>
                    <a:pt x="586" y="597"/>
                  </a:cubicBezTo>
                  <a:cubicBezTo>
                    <a:pt x="598" y="592"/>
                    <a:pt x="604" y="580"/>
                    <a:pt x="605" y="567"/>
                  </a:cubicBezTo>
                  <a:cubicBezTo>
                    <a:pt x="606" y="555"/>
                    <a:pt x="601" y="542"/>
                    <a:pt x="592" y="533"/>
                  </a:cubicBezTo>
                  <a:cubicBezTo>
                    <a:pt x="586" y="528"/>
                    <a:pt x="580" y="525"/>
                    <a:pt x="573" y="523"/>
                  </a:cubicBezTo>
                  <a:cubicBezTo>
                    <a:pt x="570" y="522"/>
                    <a:pt x="566" y="522"/>
                    <a:pt x="563" y="521"/>
                  </a:cubicBezTo>
                  <a:cubicBezTo>
                    <a:pt x="559" y="521"/>
                    <a:pt x="555" y="521"/>
                    <a:pt x="552" y="523"/>
                  </a:cubicBezTo>
                  <a:cubicBezTo>
                    <a:pt x="552" y="523"/>
                    <a:pt x="552" y="523"/>
                    <a:pt x="552" y="523"/>
                  </a:cubicBezTo>
                  <a:cubicBezTo>
                    <a:pt x="547" y="524"/>
                    <a:pt x="541" y="525"/>
                    <a:pt x="536" y="525"/>
                  </a:cubicBezTo>
                  <a:cubicBezTo>
                    <a:pt x="525" y="527"/>
                    <a:pt x="514" y="527"/>
                    <a:pt x="503" y="527"/>
                  </a:cubicBezTo>
                  <a:cubicBezTo>
                    <a:pt x="481" y="526"/>
                    <a:pt x="458" y="527"/>
                    <a:pt x="436" y="527"/>
                  </a:cubicBezTo>
                  <a:cubicBezTo>
                    <a:pt x="431" y="527"/>
                    <a:pt x="426" y="527"/>
                    <a:pt x="420" y="527"/>
                  </a:cubicBezTo>
                  <a:cubicBezTo>
                    <a:pt x="420" y="525"/>
                    <a:pt x="420" y="523"/>
                    <a:pt x="419" y="522"/>
                  </a:cubicBezTo>
                  <a:cubicBezTo>
                    <a:pt x="419" y="520"/>
                    <a:pt x="419" y="517"/>
                    <a:pt x="418" y="515"/>
                  </a:cubicBezTo>
                  <a:cubicBezTo>
                    <a:pt x="421" y="515"/>
                    <a:pt x="423" y="515"/>
                    <a:pt x="426" y="515"/>
                  </a:cubicBezTo>
                  <a:cubicBezTo>
                    <a:pt x="432" y="514"/>
                    <a:pt x="438" y="514"/>
                    <a:pt x="444" y="514"/>
                  </a:cubicBezTo>
                  <a:cubicBezTo>
                    <a:pt x="450" y="514"/>
                    <a:pt x="456" y="514"/>
                    <a:pt x="462" y="514"/>
                  </a:cubicBezTo>
                  <a:cubicBezTo>
                    <a:pt x="468" y="513"/>
                    <a:pt x="474" y="512"/>
                    <a:pt x="479" y="508"/>
                  </a:cubicBezTo>
                  <a:cubicBezTo>
                    <a:pt x="481" y="507"/>
                    <a:pt x="483" y="505"/>
                    <a:pt x="485" y="504"/>
                  </a:cubicBezTo>
                  <a:cubicBezTo>
                    <a:pt x="485" y="503"/>
                    <a:pt x="485" y="503"/>
                    <a:pt x="486" y="502"/>
                  </a:cubicBezTo>
                  <a:cubicBezTo>
                    <a:pt x="486" y="502"/>
                    <a:pt x="486" y="501"/>
                    <a:pt x="487" y="500"/>
                  </a:cubicBezTo>
                  <a:cubicBezTo>
                    <a:pt x="487" y="499"/>
                    <a:pt x="488" y="498"/>
                    <a:pt x="488" y="496"/>
                  </a:cubicBezTo>
                  <a:cubicBezTo>
                    <a:pt x="488" y="495"/>
                    <a:pt x="487" y="494"/>
                    <a:pt x="487" y="493"/>
                  </a:cubicBezTo>
                  <a:cubicBezTo>
                    <a:pt x="487" y="490"/>
                    <a:pt x="487" y="488"/>
                    <a:pt x="487" y="485"/>
                  </a:cubicBezTo>
                  <a:cubicBezTo>
                    <a:pt x="488" y="480"/>
                    <a:pt x="489" y="474"/>
                    <a:pt x="489" y="469"/>
                  </a:cubicBezTo>
                  <a:cubicBezTo>
                    <a:pt x="490" y="458"/>
                    <a:pt x="490" y="447"/>
                    <a:pt x="491" y="436"/>
                  </a:cubicBezTo>
                  <a:cubicBezTo>
                    <a:pt x="491" y="425"/>
                    <a:pt x="492" y="414"/>
                    <a:pt x="492" y="403"/>
                  </a:cubicBezTo>
                  <a:cubicBezTo>
                    <a:pt x="493" y="391"/>
                    <a:pt x="492" y="380"/>
                    <a:pt x="493" y="369"/>
                  </a:cubicBezTo>
                  <a:cubicBezTo>
                    <a:pt x="494" y="358"/>
                    <a:pt x="493" y="347"/>
                    <a:pt x="493" y="336"/>
                  </a:cubicBezTo>
                  <a:cubicBezTo>
                    <a:pt x="493" y="331"/>
                    <a:pt x="493" y="325"/>
                    <a:pt x="493" y="320"/>
                  </a:cubicBezTo>
                  <a:cubicBezTo>
                    <a:pt x="494" y="320"/>
                    <a:pt x="495" y="321"/>
                    <a:pt x="496" y="321"/>
                  </a:cubicBezTo>
                  <a:cubicBezTo>
                    <a:pt x="502" y="325"/>
                    <a:pt x="507" y="329"/>
                    <a:pt x="512" y="333"/>
                  </a:cubicBezTo>
                  <a:cubicBezTo>
                    <a:pt x="517" y="338"/>
                    <a:pt x="522" y="342"/>
                    <a:pt x="527" y="347"/>
                  </a:cubicBezTo>
                  <a:cubicBezTo>
                    <a:pt x="532" y="352"/>
                    <a:pt x="538" y="357"/>
                    <a:pt x="544" y="362"/>
                  </a:cubicBezTo>
                  <a:cubicBezTo>
                    <a:pt x="555" y="372"/>
                    <a:pt x="565" y="383"/>
                    <a:pt x="573" y="395"/>
                  </a:cubicBezTo>
                  <a:cubicBezTo>
                    <a:pt x="577" y="402"/>
                    <a:pt x="581" y="408"/>
                    <a:pt x="586" y="414"/>
                  </a:cubicBezTo>
                  <a:cubicBezTo>
                    <a:pt x="588" y="417"/>
                    <a:pt x="590" y="420"/>
                    <a:pt x="591" y="423"/>
                  </a:cubicBezTo>
                  <a:cubicBezTo>
                    <a:pt x="593" y="427"/>
                    <a:pt x="594" y="431"/>
                    <a:pt x="596" y="434"/>
                  </a:cubicBezTo>
                  <a:cubicBezTo>
                    <a:pt x="596" y="434"/>
                    <a:pt x="596" y="434"/>
                    <a:pt x="596" y="434"/>
                  </a:cubicBezTo>
                  <a:cubicBezTo>
                    <a:pt x="595" y="436"/>
                    <a:pt x="593" y="439"/>
                    <a:pt x="592" y="441"/>
                  </a:cubicBezTo>
                  <a:cubicBezTo>
                    <a:pt x="589" y="449"/>
                    <a:pt x="587" y="457"/>
                    <a:pt x="586" y="465"/>
                  </a:cubicBezTo>
                  <a:cubicBezTo>
                    <a:pt x="586" y="469"/>
                    <a:pt x="586" y="474"/>
                    <a:pt x="587" y="478"/>
                  </a:cubicBezTo>
                  <a:cubicBezTo>
                    <a:pt x="587" y="480"/>
                    <a:pt x="588" y="483"/>
                    <a:pt x="589" y="485"/>
                  </a:cubicBezTo>
                  <a:cubicBezTo>
                    <a:pt x="588" y="489"/>
                    <a:pt x="589" y="493"/>
                    <a:pt x="593" y="494"/>
                  </a:cubicBezTo>
                  <a:cubicBezTo>
                    <a:pt x="596" y="494"/>
                    <a:pt x="599" y="494"/>
                    <a:pt x="601" y="494"/>
                  </a:cubicBezTo>
                  <a:cubicBezTo>
                    <a:pt x="604" y="494"/>
                    <a:pt x="607" y="494"/>
                    <a:pt x="610" y="494"/>
                  </a:cubicBezTo>
                  <a:cubicBezTo>
                    <a:pt x="616" y="494"/>
                    <a:pt x="622" y="492"/>
                    <a:pt x="626" y="487"/>
                  </a:cubicBezTo>
                  <a:cubicBezTo>
                    <a:pt x="630" y="480"/>
                    <a:pt x="627" y="474"/>
                    <a:pt x="626" y="467"/>
                  </a:cubicBezTo>
                  <a:cubicBezTo>
                    <a:pt x="625" y="461"/>
                    <a:pt x="625" y="455"/>
                    <a:pt x="629" y="451"/>
                  </a:cubicBezTo>
                  <a:cubicBezTo>
                    <a:pt x="638" y="442"/>
                    <a:pt x="652" y="455"/>
                    <a:pt x="656" y="463"/>
                  </a:cubicBezTo>
                  <a:cubicBezTo>
                    <a:pt x="659" y="468"/>
                    <a:pt x="663" y="477"/>
                    <a:pt x="670" y="477"/>
                  </a:cubicBezTo>
                  <a:cubicBezTo>
                    <a:pt x="673" y="477"/>
                    <a:pt x="676" y="475"/>
                    <a:pt x="677" y="473"/>
                  </a:cubicBezTo>
                  <a:cubicBezTo>
                    <a:pt x="678" y="472"/>
                    <a:pt x="679" y="472"/>
                    <a:pt x="680" y="471"/>
                  </a:cubicBezTo>
                  <a:cubicBezTo>
                    <a:pt x="684" y="467"/>
                    <a:pt x="683" y="462"/>
                    <a:pt x="682" y="458"/>
                  </a:cubicBezTo>
                  <a:close/>
                  <a:moveTo>
                    <a:pt x="332" y="15"/>
                  </a:moveTo>
                  <a:cubicBezTo>
                    <a:pt x="332" y="15"/>
                    <a:pt x="332" y="15"/>
                    <a:pt x="332" y="15"/>
                  </a:cubicBezTo>
                  <a:cubicBezTo>
                    <a:pt x="332" y="15"/>
                    <a:pt x="333" y="14"/>
                    <a:pt x="333" y="14"/>
                  </a:cubicBezTo>
                  <a:cubicBezTo>
                    <a:pt x="337" y="15"/>
                    <a:pt x="341" y="14"/>
                    <a:pt x="345" y="14"/>
                  </a:cubicBezTo>
                  <a:cubicBezTo>
                    <a:pt x="349" y="15"/>
                    <a:pt x="354" y="16"/>
                    <a:pt x="357" y="18"/>
                  </a:cubicBezTo>
                  <a:cubicBezTo>
                    <a:pt x="362" y="23"/>
                    <a:pt x="358" y="30"/>
                    <a:pt x="352" y="32"/>
                  </a:cubicBezTo>
                  <a:cubicBezTo>
                    <a:pt x="349" y="34"/>
                    <a:pt x="345" y="34"/>
                    <a:pt x="341" y="32"/>
                  </a:cubicBezTo>
                  <a:cubicBezTo>
                    <a:pt x="340" y="30"/>
                    <a:pt x="339" y="29"/>
                    <a:pt x="337" y="29"/>
                  </a:cubicBezTo>
                  <a:cubicBezTo>
                    <a:pt x="336" y="28"/>
                    <a:pt x="335" y="27"/>
                    <a:pt x="335" y="26"/>
                  </a:cubicBezTo>
                  <a:cubicBezTo>
                    <a:pt x="333" y="23"/>
                    <a:pt x="332" y="19"/>
                    <a:pt x="332" y="15"/>
                  </a:cubicBezTo>
                  <a:close/>
                  <a:moveTo>
                    <a:pt x="169" y="278"/>
                  </a:moveTo>
                  <a:cubicBezTo>
                    <a:pt x="169" y="278"/>
                    <a:pt x="169" y="278"/>
                    <a:pt x="169" y="278"/>
                  </a:cubicBezTo>
                  <a:cubicBezTo>
                    <a:pt x="169" y="280"/>
                    <a:pt x="169" y="282"/>
                    <a:pt x="169" y="284"/>
                  </a:cubicBezTo>
                  <a:cubicBezTo>
                    <a:pt x="168" y="282"/>
                    <a:pt x="168" y="281"/>
                    <a:pt x="167" y="279"/>
                  </a:cubicBezTo>
                  <a:cubicBezTo>
                    <a:pt x="168" y="279"/>
                    <a:pt x="168" y="279"/>
                    <a:pt x="169" y="278"/>
                  </a:cubicBezTo>
                  <a:close/>
                  <a:moveTo>
                    <a:pt x="58" y="397"/>
                  </a:moveTo>
                  <a:cubicBezTo>
                    <a:pt x="58" y="397"/>
                    <a:pt x="58" y="397"/>
                    <a:pt x="58" y="397"/>
                  </a:cubicBezTo>
                  <a:cubicBezTo>
                    <a:pt x="62" y="398"/>
                    <a:pt x="67" y="400"/>
                    <a:pt x="71" y="402"/>
                  </a:cubicBezTo>
                  <a:cubicBezTo>
                    <a:pt x="73" y="404"/>
                    <a:pt x="76" y="405"/>
                    <a:pt x="79" y="406"/>
                  </a:cubicBezTo>
                  <a:cubicBezTo>
                    <a:pt x="78" y="410"/>
                    <a:pt x="77" y="413"/>
                    <a:pt x="76" y="417"/>
                  </a:cubicBezTo>
                  <a:cubicBezTo>
                    <a:pt x="70" y="412"/>
                    <a:pt x="63" y="409"/>
                    <a:pt x="55" y="408"/>
                  </a:cubicBezTo>
                  <a:cubicBezTo>
                    <a:pt x="56" y="404"/>
                    <a:pt x="57" y="401"/>
                    <a:pt x="58" y="397"/>
                  </a:cubicBezTo>
                  <a:close/>
                  <a:moveTo>
                    <a:pt x="78" y="458"/>
                  </a:moveTo>
                  <a:cubicBezTo>
                    <a:pt x="78" y="458"/>
                    <a:pt x="78" y="458"/>
                    <a:pt x="78" y="458"/>
                  </a:cubicBezTo>
                  <a:cubicBezTo>
                    <a:pt x="78" y="462"/>
                    <a:pt x="77" y="466"/>
                    <a:pt x="75" y="470"/>
                  </a:cubicBezTo>
                  <a:cubicBezTo>
                    <a:pt x="74" y="472"/>
                    <a:pt x="73" y="474"/>
                    <a:pt x="72" y="475"/>
                  </a:cubicBezTo>
                  <a:cubicBezTo>
                    <a:pt x="70" y="475"/>
                    <a:pt x="67" y="475"/>
                    <a:pt x="64" y="474"/>
                  </a:cubicBezTo>
                  <a:cubicBezTo>
                    <a:pt x="64" y="474"/>
                    <a:pt x="64" y="474"/>
                    <a:pt x="63" y="473"/>
                  </a:cubicBezTo>
                  <a:cubicBezTo>
                    <a:pt x="63" y="473"/>
                    <a:pt x="63" y="473"/>
                    <a:pt x="64" y="473"/>
                  </a:cubicBezTo>
                  <a:cubicBezTo>
                    <a:pt x="64" y="471"/>
                    <a:pt x="65" y="470"/>
                    <a:pt x="66" y="468"/>
                  </a:cubicBezTo>
                  <a:cubicBezTo>
                    <a:pt x="69" y="463"/>
                    <a:pt x="72" y="457"/>
                    <a:pt x="73" y="450"/>
                  </a:cubicBezTo>
                  <a:cubicBezTo>
                    <a:pt x="74" y="443"/>
                    <a:pt x="68" y="437"/>
                    <a:pt x="62" y="433"/>
                  </a:cubicBezTo>
                  <a:cubicBezTo>
                    <a:pt x="56" y="429"/>
                    <a:pt x="48" y="428"/>
                    <a:pt x="42" y="431"/>
                  </a:cubicBezTo>
                  <a:cubicBezTo>
                    <a:pt x="35" y="434"/>
                    <a:pt x="31" y="440"/>
                    <a:pt x="27" y="446"/>
                  </a:cubicBezTo>
                  <a:cubicBezTo>
                    <a:pt x="25" y="449"/>
                    <a:pt x="24" y="453"/>
                    <a:pt x="23" y="456"/>
                  </a:cubicBezTo>
                  <a:cubicBezTo>
                    <a:pt x="22" y="458"/>
                    <a:pt x="21" y="460"/>
                    <a:pt x="21" y="461"/>
                  </a:cubicBezTo>
                  <a:cubicBezTo>
                    <a:pt x="21" y="462"/>
                    <a:pt x="19" y="464"/>
                    <a:pt x="20" y="463"/>
                  </a:cubicBezTo>
                  <a:cubicBezTo>
                    <a:pt x="19" y="464"/>
                    <a:pt x="18" y="464"/>
                    <a:pt x="17" y="464"/>
                  </a:cubicBezTo>
                  <a:cubicBezTo>
                    <a:pt x="16" y="464"/>
                    <a:pt x="16" y="463"/>
                    <a:pt x="15" y="463"/>
                  </a:cubicBezTo>
                  <a:cubicBezTo>
                    <a:pt x="15" y="463"/>
                    <a:pt x="15" y="463"/>
                    <a:pt x="15" y="463"/>
                  </a:cubicBezTo>
                  <a:cubicBezTo>
                    <a:pt x="15" y="463"/>
                    <a:pt x="15" y="463"/>
                    <a:pt x="15" y="462"/>
                  </a:cubicBezTo>
                  <a:cubicBezTo>
                    <a:pt x="15" y="462"/>
                    <a:pt x="14" y="462"/>
                    <a:pt x="14" y="462"/>
                  </a:cubicBezTo>
                  <a:cubicBezTo>
                    <a:pt x="14" y="462"/>
                    <a:pt x="14" y="462"/>
                    <a:pt x="14" y="462"/>
                  </a:cubicBezTo>
                  <a:cubicBezTo>
                    <a:pt x="14" y="462"/>
                    <a:pt x="14" y="461"/>
                    <a:pt x="14" y="460"/>
                  </a:cubicBezTo>
                  <a:cubicBezTo>
                    <a:pt x="14" y="460"/>
                    <a:pt x="14" y="459"/>
                    <a:pt x="14" y="458"/>
                  </a:cubicBezTo>
                  <a:cubicBezTo>
                    <a:pt x="14" y="458"/>
                    <a:pt x="14" y="458"/>
                    <a:pt x="14" y="458"/>
                  </a:cubicBezTo>
                  <a:cubicBezTo>
                    <a:pt x="14" y="458"/>
                    <a:pt x="14" y="457"/>
                    <a:pt x="14" y="456"/>
                  </a:cubicBezTo>
                  <a:cubicBezTo>
                    <a:pt x="15" y="455"/>
                    <a:pt x="15" y="454"/>
                    <a:pt x="16" y="452"/>
                  </a:cubicBezTo>
                  <a:cubicBezTo>
                    <a:pt x="16" y="450"/>
                    <a:pt x="17" y="447"/>
                    <a:pt x="18" y="445"/>
                  </a:cubicBezTo>
                  <a:cubicBezTo>
                    <a:pt x="20" y="440"/>
                    <a:pt x="21" y="435"/>
                    <a:pt x="24" y="430"/>
                  </a:cubicBezTo>
                  <a:cubicBezTo>
                    <a:pt x="24" y="429"/>
                    <a:pt x="25" y="428"/>
                    <a:pt x="26" y="427"/>
                  </a:cubicBezTo>
                  <a:cubicBezTo>
                    <a:pt x="26" y="427"/>
                    <a:pt x="26" y="427"/>
                    <a:pt x="26" y="426"/>
                  </a:cubicBezTo>
                  <a:cubicBezTo>
                    <a:pt x="28" y="425"/>
                    <a:pt x="31" y="423"/>
                    <a:pt x="33" y="421"/>
                  </a:cubicBezTo>
                  <a:cubicBezTo>
                    <a:pt x="36" y="420"/>
                    <a:pt x="39" y="420"/>
                    <a:pt x="42" y="420"/>
                  </a:cubicBezTo>
                  <a:cubicBezTo>
                    <a:pt x="48" y="419"/>
                    <a:pt x="55" y="420"/>
                    <a:pt x="61" y="423"/>
                  </a:cubicBezTo>
                  <a:cubicBezTo>
                    <a:pt x="74" y="429"/>
                    <a:pt x="80" y="443"/>
                    <a:pt x="78" y="458"/>
                  </a:cubicBezTo>
                  <a:close/>
                  <a:moveTo>
                    <a:pt x="80" y="401"/>
                  </a:moveTo>
                  <a:cubicBezTo>
                    <a:pt x="80" y="401"/>
                    <a:pt x="80" y="401"/>
                    <a:pt x="80" y="401"/>
                  </a:cubicBezTo>
                  <a:cubicBezTo>
                    <a:pt x="78" y="399"/>
                    <a:pt x="75" y="398"/>
                    <a:pt x="72" y="397"/>
                  </a:cubicBezTo>
                  <a:cubicBezTo>
                    <a:pt x="68" y="395"/>
                    <a:pt x="64" y="393"/>
                    <a:pt x="59" y="392"/>
                  </a:cubicBezTo>
                  <a:cubicBezTo>
                    <a:pt x="60" y="390"/>
                    <a:pt x="60" y="388"/>
                    <a:pt x="61" y="386"/>
                  </a:cubicBezTo>
                  <a:cubicBezTo>
                    <a:pt x="62" y="383"/>
                    <a:pt x="63" y="380"/>
                    <a:pt x="64" y="377"/>
                  </a:cubicBezTo>
                  <a:cubicBezTo>
                    <a:pt x="69" y="380"/>
                    <a:pt x="75" y="383"/>
                    <a:pt x="80" y="387"/>
                  </a:cubicBezTo>
                  <a:cubicBezTo>
                    <a:pt x="81" y="387"/>
                    <a:pt x="82" y="388"/>
                    <a:pt x="84" y="389"/>
                  </a:cubicBezTo>
                  <a:cubicBezTo>
                    <a:pt x="82" y="393"/>
                    <a:pt x="81" y="397"/>
                    <a:pt x="80" y="401"/>
                  </a:cubicBezTo>
                  <a:close/>
                  <a:moveTo>
                    <a:pt x="87" y="381"/>
                  </a:moveTo>
                  <a:cubicBezTo>
                    <a:pt x="87" y="381"/>
                    <a:pt x="87" y="381"/>
                    <a:pt x="87" y="381"/>
                  </a:cubicBezTo>
                  <a:cubicBezTo>
                    <a:pt x="86" y="382"/>
                    <a:pt x="86" y="383"/>
                    <a:pt x="86" y="384"/>
                  </a:cubicBezTo>
                  <a:cubicBezTo>
                    <a:pt x="84" y="383"/>
                    <a:pt x="83" y="382"/>
                    <a:pt x="82" y="381"/>
                  </a:cubicBezTo>
                  <a:cubicBezTo>
                    <a:pt x="77" y="378"/>
                    <a:pt x="71" y="375"/>
                    <a:pt x="66" y="373"/>
                  </a:cubicBezTo>
                  <a:cubicBezTo>
                    <a:pt x="67" y="370"/>
                    <a:pt x="69" y="367"/>
                    <a:pt x="70" y="364"/>
                  </a:cubicBezTo>
                  <a:cubicBezTo>
                    <a:pt x="72" y="360"/>
                    <a:pt x="75" y="356"/>
                    <a:pt x="77" y="352"/>
                  </a:cubicBezTo>
                  <a:cubicBezTo>
                    <a:pt x="82" y="355"/>
                    <a:pt x="87" y="358"/>
                    <a:pt x="91" y="361"/>
                  </a:cubicBezTo>
                  <a:cubicBezTo>
                    <a:pt x="93" y="362"/>
                    <a:pt x="95" y="363"/>
                    <a:pt x="97" y="364"/>
                  </a:cubicBezTo>
                  <a:cubicBezTo>
                    <a:pt x="93" y="369"/>
                    <a:pt x="90" y="375"/>
                    <a:pt x="87" y="381"/>
                  </a:cubicBezTo>
                  <a:close/>
                  <a:moveTo>
                    <a:pt x="109" y="349"/>
                  </a:moveTo>
                  <a:cubicBezTo>
                    <a:pt x="109" y="349"/>
                    <a:pt x="109" y="349"/>
                    <a:pt x="109" y="349"/>
                  </a:cubicBezTo>
                  <a:cubicBezTo>
                    <a:pt x="106" y="353"/>
                    <a:pt x="103" y="356"/>
                    <a:pt x="100" y="360"/>
                  </a:cubicBezTo>
                  <a:cubicBezTo>
                    <a:pt x="98" y="359"/>
                    <a:pt x="95" y="357"/>
                    <a:pt x="93" y="356"/>
                  </a:cubicBezTo>
                  <a:cubicBezTo>
                    <a:pt x="89" y="353"/>
                    <a:pt x="84" y="350"/>
                    <a:pt x="80" y="348"/>
                  </a:cubicBezTo>
                  <a:cubicBezTo>
                    <a:pt x="83" y="344"/>
                    <a:pt x="86" y="340"/>
                    <a:pt x="89" y="336"/>
                  </a:cubicBezTo>
                  <a:cubicBezTo>
                    <a:pt x="89" y="336"/>
                    <a:pt x="89" y="336"/>
                    <a:pt x="90" y="337"/>
                  </a:cubicBezTo>
                  <a:cubicBezTo>
                    <a:pt x="95" y="339"/>
                    <a:pt x="101" y="341"/>
                    <a:pt x="106" y="344"/>
                  </a:cubicBezTo>
                  <a:cubicBezTo>
                    <a:pt x="108" y="345"/>
                    <a:pt x="109" y="346"/>
                    <a:pt x="111" y="347"/>
                  </a:cubicBezTo>
                  <a:cubicBezTo>
                    <a:pt x="110" y="348"/>
                    <a:pt x="110" y="349"/>
                    <a:pt x="109" y="349"/>
                  </a:cubicBezTo>
                  <a:close/>
                  <a:moveTo>
                    <a:pt x="115" y="343"/>
                  </a:moveTo>
                  <a:cubicBezTo>
                    <a:pt x="115" y="343"/>
                    <a:pt x="115" y="343"/>
                    <a:pt x="115" y="343"/>
                  </a:cubicBezTo>
                  <a:cubicBezTo>
                    <a:pt x="113" y="341"/>
                    <a:pt x="111" y="340"/>
                    <a:pt x="109" y="339"/>
                  </a:cubicBezTo>
                  <a:cubicBezTo>
                    <a:pt x="103" y="337"/>
                    <a:pt x="98" y="334"/>
                    <a:pt x="92" y="332"/>
                  </a:cubicBezTo>
                  <a:cubicBezTo>
                    <a:pt x="94" y="330"/>
                    <a:pt x="96" y="328"/>
                    <a:pt x="98" y="326"/>
                  </a:cubicBezTo>
                  <a:cubicBezTo>
                    <a:pt x="102" y="322"/>
                    <a:pt x="106" y="318"/>
                    <a:pt x="110" y="315"/>
                  </a:cubicBezTo>
                  <a:cubicBezTo>
                    <a:pt x="113" y="319"/>
                    <a:pt x="118" y="323"/>
                    <a:pt x="122" y="326"/>
                  </a:cubicBezTo>
                  <a:cubicBezTo>
                    <a:pt x="124" y="328"/>
                    <a:pt x="127" y="329"/>
                    <a:pt x="129" y="331"/>
                  </a:cubicBezTo>
                  <a:cubicBezTo>
                    <a:pt x="124" y="335"/>
                    <a:pt x="120" y="339"/>
                    <a:pt x="115" y="343"/>
                  </a:cubicBezTo>
                  <a:close/>
                  <a:moveTo>
                    <a:pt x="139" y="324"/>
                  </a:moveTo>
                  <a:cubicBezTo>
                    <a:pt x="139" y="324"/>
                    <a:pt x="139" y="324"/>
                    <a:pt x="139" y="324"/>
                  </a:cubicBezTo>
                  <a:cubicBezTo>
                    <a:pt x="137" y="325"/>
                    <a:pt x="135" y="326"/>
                    <a:pt x="134" y="328"/>
                  </a:cubicBezTo>
                  <a:cubicBezTo>
                    <a:pt x="132" y="326"/>
                    <a:pt x="130" y="325"/>
                    <a:pt x="128" y="324"/>
                  </a:cubicBezTo>
                  <a:cubicBezTo>
                    <a:pt x="123" y="320"/>
                    <a:pt x="118" y="316"/>
                    <a:pt x="113" y="311"/>
                  </a:cubicBezTo>
                  <a:cubicBezTo>
                    <a:pt x="119" y="306"/>
                    <a:pt x="125" y="302"/>
                    <a:pt x="132" y="297"/>
                  </a:cubicBezTo>
                  <a:cubicBezTo>
                    <a:pt x="132" y="297"/>
                    <a:pt x="132" y="297"/>
                    <a:pt x="133" y="298"/>
                  </a:cubicBezTo>
                  <a:cubicBezTo>
                    <a:pt x="140" y="300"/>
                    <a:pt x="144" y="306"/>
                    <a:pt x="148" y="312"/>
                  </a:cubicBezTo>
                  <a:cubicBezTo>
                    <a:pt x="150" y="313"/>
                    <a:pt x="151" y="315"/>
                    <a:pt x="152" y="317"/>
                  </a:cubicBezTo>
                  <a:cubicBezTo>
                    <a:pt x="148" y="319"/>
                    <a:pt x="143" y="321"/>
                    <a:pt x="139" y="324"/>
                  </a:cubicBezTo>
                  <a:close/>
                  <a:moveTo>
                    <a:pt x="159" y="314"/>
                  </a:moveTo>
                  <a:cubicBezTo>
                    <a:pt x="159" y="314"/>
                    <a:pt x="159" y="314"/>
                    <a:pt x="159" y="314"/>
                  </a:cubicBezTo>
                  <a:cubicBezTo>
                    <a:pt x="158" y="314"/>
                    <a:pt x="158" y="315"/>
                    <a:pt x="157" y="315"/>
                  </a:cubicBezTo>
                  <a:cubicBezTo>
                    <a:pt x="155" y="312"/>
                    <a:pt x="153" y="309"/>
                    <a:pt x="151" y="307"/>
                  </a:cubicBezTo>
                  <a:cubicBezTo>
                    <a:pt x="147" y="302"/>
                    <a:pt x="142" y="296"/>
                    <a:pt x="136" y="294"/>
                  </a:cubicBezTo>
                  <a:cubicBezTo>
                    <a:pt x="142" y="290"/>
                    <a:pt x="149" y="286"/>
                    <a:pt x="155" y="283"/>
                  </a:cubicBezTo>
                  <a:cubicBezTo>
                    <a:pt x="157" y="282"/>
                    <a:pt x="159" y="282"/>
                    <a:pt x="161" y="281"/>
                  </a:cubicBezTo>
                  <a:cubicBezTo>
                    <a:pt x="163" y="285"/>
                    <a:pt x="165" y="289"/>
                    <a:pt x="167" y="293"/>
                  </a:cubicBezTo>
                  <a:cubicBezTo>
                    <a:pt x="168" y="295"/>
                    <a:pt x="169" y="296"/>
                    <a:pt x="169" y="297"/>
                  </a:cubicBezTo>
                  <a:cubicBezTo>
                    <a:pt x="169" y="300"/>
                    <a:pt x="169" y="302"/>
                    <a:pt x="169" y="304"/>
                  </a:cubicBezTo>
                  <a:cubicBezTo>
                    <a:pt x="170" y="306"/>
                    <a:pt x="170" y="308"/>
                    <a:pt x="170" y="310"/>
                  </a:cubicBezTo>
                  <a:cubicBezTo>
                    <a:pt x="166" y="311"/>
                    <a:pt x="162" y="313"/>
                    <a:pt x="159" y="314"/>
                  </a:cubicBezTo>
                  <a:close/>
                  <a:moveTo>
                    <a:pt x="468" y="540"/>
                  </a:moveTo>
                  <a:cubicBezTo>
                    <a:pt x="468" y="540"/>
                    <a:pt x="468" y="540"/>
                    <a:pt x="468" y="540"/>
                  </a:cubicBezTo>
                  <a:cubicBezTo>
                    <a:pt x="476" y="540"/>
                    <a:pt x="484" y="540"/>
                    <a:pt x="492" y="540"/>
                  </a:cubicBezTo>
                  <a:cubicBezTo>
                    <a:pt x="501" y="540"/>
                    <a:pt x="509" y="540"/>
                    <a:pt x="517" y="540"/>
                  </a:cubicBezTo>
                  <a:cubicBezTo>
                    <a:pt x="526" y="539"/>
                    <a:pt x="534" y="538"/>
                    <a:pt x="542" y="537"/>
                  </a:cubicBezTo>
                  <a:cubicBezTo>
                    <a:pt x="550" y="535"/>
                    <a:pt x="557" y="534"/>
                    <a:pt x="565" y="534"/>
                  </a:cubicBezTo>
                  <a:cubicBezTo>
                    <a:pt x="566" y="534"/>
                    <a:pt x="567" y="535"/>
                    <a:pt x="568" y="535"/>
                  </a:cubicBezTo>
                  <a:cubicBezTo>
                    <a:pt x="572" y="537"/>
                    <a:pt x="577" y="539"/>
                    <a:pt x="581" y="542"/>
                  </a:cubicBezTo>
                  <a:cubicBezTo>
                    <a:pt x="589" y="549"/>
                    <a:pt x="592" y="558"/>
                    <a:pt x="592" y="567"/>
                  </a:cubicBezTo>
                  <a:cubicBezTo>
                    <a:pt x="591" y="575"/>
                    <a:pt x="586" y="583"/>
                    <a:pt x="578" y="587"/>
                  </a:cubicBezTo>
                  <a:cubicBezTo>
                    <a:pt x="573" y="589"/>
                    <a:pt x="565" y="589"/>
                    <a:pt x="559" y="589"/>
                  </a:cubicBezTo>
                  <a:cubicBezTo>
                    <a:pt x="554" y="590"/>
                    <a:pt x="549" y="590"/>
                    <a:pt x="544" y="592"/>
                  </a:cubicBezTo>
                  <a:cubicBezTo>
                    <a:pt x="539" y="591"/>
                    <a:pt x="534" y="591"/>
                    <a:pt x="529" y="591"/>
                  </a:cubicBezTo>
                  <a:cubicBezTo>
                    <a:pt x="518" y="591"/>
                    <a:pt x="507" y="591"/>
                    <a:pt x="496" y="591"/>
                  </a:cubicBezTo>
                  <a:cubicBezTo>
                    <a:pt x="473" y="592"/>
                    <a:pt x="451" y="593"/>
                    <a:pt x="429" y="592"/>
                  </a:cubicBezTo>
                  <a:cubicBezTo>
                    <a:pt x="418" y="591"/>
                    <a:pt x="407" y="590"/>
                    <a:pt x="396" y="590"/>
                  </a:cubicBezTo>
                  <a:cubicBezTo>
                    <a:pt x="384" y="590"/>
                    <a:pt x="373" y="592"/>
                    <a:pt x="362" y="593"/>
                  </a:cubicBezTo>
                  <a:cubicBezTo>
                    <a:pt x="340" y="595"/>
                    <a:pt x="317" y="597"/>
                    <a:pt x="295" y="598"/>
                  </a:cubicBezTo>
                  <a:cubicBezTo>
                    <a:pt x="275" y="598"/>
                    <a:pt x="255" y="598"/>
                    <a:pt x="236" y="597"/>
                  </a:cubicBezTo>
                  <a:cubicBezTo>
                    <a:pt x="226" y="597"/>
                    <a:pt x="216" y="596"/>
                    <a:pt x="206" y="596"/>
                  </a:cubicBezTo>
                  <a:cubicBezTo>
                    <a:pt x="196" y="596"/>
                    <a:pt x="186" y="597"/>
                    <a:pt x="176" y="598"/>
                  </a:cubicBezTo>
                  <a:cubicBezTo>
                    <a:pt x="172" y="598"/>
                    <a:pt x="167" y="599"/>
                    <a:pt x="163" y="599"/>
                  </a:cubicBezTo>
                  <a:cubicBezTo>
                    <a:pt x="148" y="596"/>
                    <a:pt x="133" y="597"/>
                    <a:pt x="118" y="595"/>
                  </a:cubicBezTo>
                  <a:cubicBezTo>
                    <a:pt x="106" y="593"/>
                    <a:pt x="91" y="589"/>
                    <a:pt x="86" y="577"/>
                  </a:cubicBezTo>
                  <a:cubicBezTo>
                    <a:pt x="82" y="564"/>
                    <a:pt x="90" y="548"/>
                    <a:pt x="103" y="544"/>
                  </a:cubicBezTo>
                  <a:cubicBezTo>
                    <a:pt x="110" y="542"/>
                    <a:pt x="118" y="543"/>
                    <a:pt x="126" y="543"/>
                  </a:cubicBezTo>
                  <a:cubicBezTo>
                    <a:pt x="132" y="543"/>
                    <a:pt x="140" y="544"/>
                    <a:pt x="146" y="542"/>
                  </a:cubicBezTo>
                  <a:cubicBezTo>
                    <a:pt x="153" y="543"/>
                    <a:pt x="160" y="543"/>
                    <a:pt x="168" y="543"/>
                  </a:cubicBezTo>
                  <a:cubicBezTo>
                    <a:pt x="179" y="543"/>
                    <a:pt x="189" y="543"/>
                    <a:pt x="200" y="543"/>
                  </a:cubicBezTo>
                  <a:cubicBezTo>
                    <a:pt x="211" y="543"/>
                    <a:pt x="222" y="542"/>
                    <a:pt x="233" y="541"/>
                  </a:cubicBezTo>
                  <a:cubicBezTo>
                    <a:pt x="256" y="539"/>
                    <a:pt x="278" y="540"/>
                    <a:pt x="301" y="540"/>
                  </a:cubicBezTo>
                  <a:cubicBezTo>
                    <a:pt x="323" y="540"/>
                    <a:pt x="345" y="541"/>
                    <a:pt x="368" y="540"/>
                  </a:cubicBezTo>
                  <a:cubicBezTo>
                    <a:pt x="384" y="540"/>
                    <a:pt x="401" y="540"/>
                    <a:pt x="417" y="540"/>
                  </a:cubicBezTo>
                  <a:cubicBezTo>
                    <a:pt x="434" y="540"/>
                    <a:pt x="451" y="540"/>
                    <a:pt x="468" y="540"/>
                  </a:cubicBezTo>
                  <a:close/>
                  <a:moveTo>
                    <a:pt x="246" y="514"/>
                  </a:moveTo>
                  <a:cubicBezTo>
                    <a:pt x="246" y="514"/>
                    <a:pt x="246" y="514"/>
                    <a:pt x="246" y="514"/>
                  </a:cubicBezTo>
                  <a:cubicBezTo>
                    <a:pt x="261" y="514"/>
                    <a:pt x="277" y="513"/>
                    <a:pt x="292" y="513"/>
                  </a:cubicBezTo>
                  <a:cubicBezTo>
                    <a:pt x="331" y="514"/>
                    <a:pt x="369" y="517"/>
                    <a:pt x="407" y="515"/>
                  </a:cubicBezTo>
                  <a:cubicBezTo>
                    <a:pt x="407" y="518"/>
                    <a:pt x="408" y="520"/>
                    <a:pt x="408" y="523"/>
                  </a:cubicBezTo>
                  <a:cubicBezTo>
                    <a:pt x="408" y="524"/>
                    <a:pt x="408" y="525"/>
                    <a:pt x="408" y="527"/>
                  </a:cubicBezTo>
                  <a:cubicBezTo>
                    <a:pt x="395" y="527"/>
                    <a:pt x="382" y="527"/>
                    <a:pt x="369" y="527"/>
                  </a:cubicBezTo>
                  <a:cubicBezTo>
                    <a:pt x="347" y="528"/>
                    <a:pt x="325" y="527"/>
                    <a:pt x="302" y="527"/>
                  </a:cubicBezTo>
                  <a:cubicBezTo>
                    <a:pt x="285" y="527"/>
                    <a:pt x="268" y="527"/>
                    <a:pt x="251" y="528"/>
                  </a:cubicBezTo>
                  <a:cubicBezTo>
                    <a:pt x="249" y="528"/>
                    <a:pt x="247" y="528"/>
                    <a:pt x="245" y="528"/>
                  </a:cubicBezTo>
                  <a:cubicBezTo>
                    <a:pt x="245" y="528"/>
                    <a:pt x="245" y="527"/>
                    <a:pt x="245" y="527"/>
                  </a:cubicBezTo>
                  <a:cubicBezTo>
                    <a:pt x="245" y="525"/>
                    <a:pt x="246" y="522"/>
                    <a:pt x="246" y="519"/>
                  </a:cubicBezTo>
                  <a:cubicBezTo>
                    <a:pt x="246" y="517"/>
                    <a:pt x="246" y="516"/>
                    <a:pt x="246" y="514"/>
                  </a:cubicBezTo>
                  <a:close/>
                  <a:moveTo>
                    <a:pt x="479" y="390"/>
                  </a:moveTo>
                  <a:cubicBezTo>
                    <a:pt x="479" y="390"/>
                    <a:pt x="479" y="390"/>
                    <a:pt x="479" y="390"/>
                  </a:cubicBezTo>
                  <a:cubicBezTo>
                    <a:pt x="479" y="402"/>
                    <a:pt x="479" y="413"/>
                    <a:pt x="479" y="424"/>
                  </a:cubicBezTo>
                  <a:cubicBezTo>
                    <a:pt x="478" y="437"/>
                    <a:pt x="478" y="451"/>
                    <a:pt x="477" y="464"/>
                  </a:cubicBezTo>
                  <a:cubicBezTo>
                    <a:pt x="476" y="474"/>
                    <a:pt x="475" y="485"/>
                    <a:pt x="477" y="495"/>
                  </a:cubicBezTo>
                  <a:cubicBezTo>
                    <a:pt x="475" y="496"/>
                    <a:pt x="474" y="497"/>
                    <a:pt x="473" y="498"/>
                  </a:cubicBezTo>
                  <a:cubicBezTo>
                    <a:pt x="469" y="501"/>
                    <a:pt x="465" y="501"/>
                    <a:pt x="460" y="502"/>
                  </a:cubicBezTo>
                  <a:cubicBezTo>
                    <a:pt x="455" y="502"/>
                    <a:pt x="450" y="502"/>
                    <a:pt x="445" y="502"/>
                  </a:cubicBezTo>
                  <a:cubicBezTo>
                    <a:pt x="440" y="502"/>
                    <a:pt x="434" y="502"/>
                    <a:pt x="429" y="502"/>
                  </a:cubicBezTo>
                  <a:cubicBezTo>
                    <a:pt x="407" y="504"/>
                    <a:pt x="384" y="504"/>
                    <a:pt x="362" y="503"/>
                  </a:cubicBezTo>
                  <a:cubicBezTo>
                    <a:pt x="340" y="503"/>
                    <a:pt x="317" y="502"/>
                    <a:pt x="295" y="501"/>
                  </a:cubicBezTo>
                  <a:cubicBezTo>
                    <a:pt x="273" y="501"/>
                    <a:pt x="250" y="502"/>
                    <a:pt x="228" y="502"/>
                  </a:cubicBezTo>
                  <a:cubicBezTo>
                    <a:pt x="221" y="502"/>
                    <a:pt x="215" y="503"/>
                    <a:pt x="208" y="503"/>
                  </a:cubicBezTo>
                  <a:cubicBezTo>
                    <a:pt x="205" y="503"/>
                    <a:pt x="201" y="503"/>
                    <a:pt x="198" y="503"/>
                  </a:cubicBezTo>
                  <a:cubicBezTo>
                    <a:pt x="197" y="503"/>
                    <a:pt x="197" y="502"/>
                    <a:pt x="196" y="502"/>
                  </a:cubicBezTo>
                  <a:cubicBezTo>
                    <a:pt x="194" y="501"/>
                    <a:pt x="191" y="500"/>
                    <a:pt x="189" y="498"/>
                  </a:cubicBezTo>
                  <a:cubicBezTo>
                    <a:pt x="188" y="498"/>
                    <a:pt x="188" y="497"/>
                    <a:pt x="188" y="497"/>
                  </a:cubicBezTo>
                  <a:cubicBezTo>
                    <a:pt x="187" y="495"/>
                    <a:pt x="187" y="495"/>
                    <a:pt x="186" y="494"/>
                  </a:cubicBezTo>
                  <a:cubicBezTo>
                    <a:pt x="186" y="492"/>
                    <a:pt x="185" y="490"/>
                    <a:pt x="185" y="487"/>
                  </a:cubicBezTo>
                  <a:cubicBezTo>
                    <a:pt x="185" y="487"/>
                    <a:pt x="185" y="486"/>
                    <a:pt x="185" y="486"/>
                  </a:cubicBezTo>
                  <a:cubicBezTo>
                    <a:pt x="189" y="486"/>
                    <a:pt x="193" y="486"/>
                    <a:pt x="196" y="487"/>
                  </a:cubicBezTo>
                  <a:cubicBezTo>
                    <a:pt x="204" y="487"/>
                    <a:pt x="211" y="487"/>
                    <a:pt x="219" y="487"/>
                  </a:cubicBezTo>
                  <a:cubicBezTo>
                    <a:pt x="233" y="487"/>
                    <a:pt x="248" y="488"/>
                    <a:pt x="262" y="488"/>
                  </a:cubicBezTo>
                  <a:cubicBezTo>
                    <a:pt x="277" y="487"/>
                    <a:pt x="291" y="485"/>
                    <a:pt x="306" y="483"/>
                  </a:cubicBezTo>
                  <a:cubicBezTo>
                    <a:pt x="313" y="482"/>
                    <a:pt x="321" y="481"/>
                    <a:pt x="328" y="481"/>
                  </a:cubicBezTo>
                  <a:cubicBezTo>
                    <a:pt x="332" y="481"/>
                    <a:pt x="335" y="481"/>
                    <a:pt x="339" y="481"/>
                  </a:cubicBezTo>
                  <a:cubicBezTo>
                    <a:pt x="340" y="480"/>
                    <a:pt x="342" y="480"/>
                    <a:pt x="343" y="480"/>
                  </a:cubicBezTo>
                  <a:cubicBezTo>
                    <a:pt x="343" y="480"/>
                    <a:pt x="343" y="480"/>
                    <a:pt x="344" y="480"/>
                  </a:cubicBezTo>
                  <a:cubicBezTo>
                    <a:pt x="345" y="482"/>
                    <a:pt x="349" y="482"/>
                    <a:pt x="351" y="479"/>
                  </a:cubicBezTo>
                  <a:cubicBezTo>
                    <a:pt x="355" y="474"/>
                    <a:pt x="353" y="465"/>
                    <a:pt x="353" y="459"/>
                  </a:cubicBezTo>
                  <a:cubicBezTo>
                    <a:pt x="353" y="451"/>
                    <a:pt x="354" y="443"/>
                    <a:pt x="354" y="436"/>
                  </a:cubicBezTo>
                  <a:cubicBezTo>
                    <a:pt x="354" y="427"/>
                    <a:pt x="353" y="419"/>
                    <a:pt x="352" y="410"/>
                  </a:cubicBezTo>
                  <a:cubicBezTo>
                    <a:pt x="351" y="406"/>
                    <a:pt x="351" y="402"/>
                    <a:pt x="350" y="398"/>
                  </a:cubicBezTo>
                  <a:cubicBezTo>
                    <a:pt x="350" y="395"/>
                    <a:pt x="350" y="391"/>
                    <a:pt x="348" y="387"/>
                  </a:cubicBezTo>
                  <a:cubicBezTo>
                    <a:pt x="348" y="387"/>
                    <a:pt x="348" y="387"/>
                    <a:pt x="348" y="386"/>
                  </a:cubicBezTo>
                  <a:cubicBezTo>
                    <a:pt x="348" y="386"/>
                    <a:pt x="348" y="386"/>
                    <a:pt x="348" y="386"/>
                  </a:cubicBezTo>
                  <a:cubicBezTo>
                    <a:pt x="348" y="386"/>
                    <a:pt x="348" y="386"/>
                    <a:pt x="348" y="386"/>
                  </a:cubicBezTo>
                  <a:cubicBezTo>
                    <a:pt x="348" y="386"/>
                    <a:pt x="348" y="386"/>
                    <a:pt x="348" y="386"/>
                  </a:cubicBezTo>
                  <a:cubicBezTo>
                    <a:pt x="347" y="386"/>
                    <a:pt x="347" y="386"/>
                    <a:pt x="347" y="385"/>
                  </a:cubicBezTo>
                  <a:cubicBezTo>
                    <a:pt x="346" y="385"/>
                    <a:pt x="345" y="384"/>
                    <a:pt x="343" y="385"/>
                  </a:cubicBezTo>
                  <a:cubicBezTo>
                    <a:pt x="336" y="386"/>
                    <a:pt x="330" y="386"/>
                    <a:pt x="323" y="386"/>
                  </a:cubicBezTo>
                  <a:cubicBezTo>
                    <a:pt x="316" y="386"/>
                    <a:pt x="308" y="386"/>
                    <a:pt x="301" y="386"/>
                  </a:cubicBezTo>
                  <a:cubicBezTo>
                    <a:pt x="294" y="386"/>
                    <a:pt x="287" y="386"/>
                    <a:pt x="280" y="386"/>
                  </a:cubicBezTo>
                  <a:cubicBezTo>
                    <a:pt x="273" y="385"/>
                    <a:pt x="266" y="385"/>
                    <a:pt x="259" y="387"/>
                  </a:cubicBezTo>
                  <a:cubicBezTo>
                    <a:pt x="247" y="389"/>
                    <a:pt x="233" y="389"/>
                    <a:pt x="220" y="388"/>
                  </a:cubicBezTo>
                  <a:cubicBezTo>
                    <a:pt x="214" y="387"/>
                    <a:pt x="207" y="385"/>
                    <a:pt x="200" y="385"/>
                  </a:cubicBezTo>
                  <a:cubicBezTo>
                    <a:pt x="197" y="385"/>
                    <a:pt x="193" y="385"/>
                    <a:pt x="190" y="385"/>
                  </a:cubicBezTo>
                  <a:cubicBezTo>
                    <a:pt x="189" y="385"/>
                    <a:pt x="188" y="385"/>
                    <a:pt x="187" y="386"/>
                  </a:cubicBezTo>
                  <a:cubicBezTo>
                    <a:pt x="187" y="379"/>
                    <a:pt x="187" y="372"/>
                    <a:pt x="186" y="365"/>
                  </a:cubicBezTo>
                  <a:cubicBezTo>
                    <a:pt x="186" y="343"/>
                    <a:pt x="183" y="321"/>
                    <a:pt x="183" y="299"/>
                  </a:cubicBezTo>
                  <a:cubicBezTo>
                    <a:pt x="182" y="276"/>
                    <a:pt x="182" y="254"/>
                    <a:pt x="182" y="232"/>
                  </a:cubicBezTo>
                  <a:cubicBezTo>
                    <a:pt x="182" y="221"/>
                    <a:pt x="183" y="211"/>
                    <a:pt x="182" y="201"/>
                  </a:cubicBezTo>
                  <a:cubicBezTo>
                    <a:pt x="182" y="196"/>
                    <a:pt x="182" y="191"/>
                    <a:pt x="182" y="186"/>
                  </a:cubicBezTo>
                  <a:cubicBezTo>
                    <a:pt x="182" y="183"/>
                    <a:pt x="182" y="180"/>
                    <a:pt x="181" y="176"/>
                  </a:cubicBezTo>
                  <a:cubicBezTo>
                    <a:pt x="182" y="173"/>
                    <a:pt x="183" y="170"/>
                    <a:pt x="184" y="168"/>
                  </a:cubicBezTo>
                  <a:cubicBezTo>
                    <a:pt x="186" y="166"/>
                    <a:pt x="188" y="165"/>
                    <a:pt x="190" y="164"/>
                  </a:cubicBezTo>
                  <a:cubicBezTo>
                    <a:pt x="195" y="163"/>
                    <a:pt x="200" y="163"/>
                    <a:pt x="205" y="163"/>
                  </a:cubicBezTo>
                  <a:cubicBezTo>
                    <a:pt x="210" y="163"/>
                    <a:pt x="215" y="163"/>
                    <a:pt x="220" y="163"/>
                  </a:cubicBezTo>
                  <a:cubicBezTo>
                    <a:pt x="226" y="163"/>
                    <a:pt x="232" y="162"/>
                    <a:pt x="238" y="161"/>
                  </a:cubicBezTo>
                  <a:cubicBezTo>
                    <a:pt x="248" y="160"/>
                    <a:pt x="259" y="158"/>
                    <a:pt x="270" y="157"/>
                  </a:cubicBezTo>
                  <a:cubicBezTo>
                    <a:pt x="280" y="156"/>
                    <a:pt x="291" y="156"/>
                    <a:pt x="302" y="156"/>
                  </a:cubicBezTo>
                  <a:cubicBezTo>
                    <a:pt x="313" y="156"/>
                    <a:pt x="324" y="156"/>
                    <a:pt x="335" y="156"/>
                  </a:cubicBezTo>
                  <a:cubicBezTo>
                    <a:pt x="357" y="155"/>
                    <a:pt x="378" y="156"/>
                    <a:pt x="400" y="156"/>
                  </a:cubicBezTo>
                  <a:cubicBezTo>
                    <a:pt x="418" y="157"/>
                    <a:pt x="435" y="157"/>
                    <a:pt x="452" y="160"/>
                  </a:cubicBezTo>
                  <a:cubicBezTo>
                    <a:pt x="460" y="161"/>
                    <a:pt x="467" y="163"/>
                    <a:pt x="474" y="165"/>
                  </a:cubicBezTo>
                  <a:cubicBezTo>
                    <a:pt x="475" y="165"/>
                    <a:pt x="476" y="166"/>
                    <a:pt x="477" y="166"/>
                  </a:cubicBezTo>
                  <a:cubicBezTo>
                    <a:pt x="478" y="167"/>
                    <a:pt x="479" y="167"/>
                    <a:pt x="479" y="167"/>
                  </a:cubicBezTo>
                  <a:cubicBezTo>
                    <a:pt x="479" y="171"/>
                    <a:pt x="479" y="174"/>
                    <a:pt x="479" y="178"/>
                  </a:cubicBezTo>
                  <a:cubicBezTo>
                    <a:pt x="478" y="183"/>
                    <a:pt x="478" y="189"/>
                    <a:pt x="478" y="195"/>
                  </a:cubicBezTo>
                  <a:cubicBezTo>
                    <a:pt x="478" y="206"/>
                    <a:pt x="478" y="217"/>
                    <a:pt x="478" y="228"/>
                  </a:cubicBezTo>
                  <a:cubicBezTo>
                    <a:pt x="478" y="250"/>
                    <a:pt x="476" y="271"/>
                    <a:pt x="478" y="293"/>
                  </a:cubicBezTo>
                  <a:cubicBezTo>
                    <a:pt x="478" y="298"/>
                    <a:pt x="479" y="304"/>
                    <a:pt x="479" y="309"/>
                  </a:cubicBezTo>
                  <a:cubicBezTo>
                    <a:pt x="479" y="309"/>
                    <a:pt x="479" y="309"/>
                    <a:pt x="479" y="309"/>
                  </a:cubicBezTo>
                  <a:cubicBezTo>
                    <a:pt x="478" y="311"/>
                    <a:pt x="478" y="313"/>
                    <a:pt x="479" y="314"/>
                  </a:cubicBezTo>
                  <a:cubicBezTo>
                    <a:pt x="480" y="318"/>
                    <a:pt x="480" y="321"/>
                    <a:pt x="480" y="325"/>
                  </a:cubicBezTo>
                  <a:cubicBezTo>
                    <a:pt x="480" y="336"/>
                    <a:pt x="480" y="346"/>
                    <a:pt x="480" y="357"/>
                  </a:cubicBezTo>
                  <a:cubicBezTo>
                    <a:pt x="480" y="368"/>
                    <a:pt x="479" y="379"/>
                    <a:pt x="479" y="390"/>
                  </a:cubicBezTo>
                  <a:close/>
                  <a:moveTo>
                    <a:pt x="203" y="451"/>
                  </a:moveTo>
                  <a:cubicBezTo>
                    <a:pt x="203" y="451"/>
                    <a:pt x="203" y="451"/>
                    <a:pt x="203" y="451"/>
                  </a:cubicBezTo>
                  <a:cubicBezTo>
                    <a:pt x="204" y="458"/>
                    <a:pt x="204" y="465"/>
                    <a:pt x="204" y="473"/>
                  </a:cubicBezTo>
                  <a:cubicBezTo>
                    <a:pt x="203" y="474"/>
                    <a:pt x="203" y="476"/>
                    <a:pt x="203" y="478"/>
                  </a:cubicBezTo>
                  <a:cubicBezTo>
                    <a:pt x="201" y="478"/>
                    <a:pt x="199" y="478"/>
                    <a:pt x="198" y="478"/>
                  </a:cubicBezTo>
                  <a:cubicBezTo>
                    <a:pt x="194" y="477"/>
                    <a:pt x="190" y="477"/>
                    <a:pt x="187" y="477"/>
                  </a:cubicBezTo>
                  <a:cubicBezTo>
                    <a:pt x="189" y="462"/>
                    <a:pt x="189" y="446"/>
                    <a:pt x="188" y="431"/>
                  </a:cubicBezTo>
                  <a:cubicBezTo>
                    <a:pt x="187" y="418"/>
                    <a:pt x="187" y="405"/>
                    <a:pt x="187" y="392"/>
                  </a:cubicBezTo>
                  <a:cubicBezTo>
                    <a:pt x="190" y="392"/>
                    <a:pt x="193" y="392"/>
                    <a:pt x="196" y="392"/>
                  </a:cubicBezTo>
                  <a:cubicBezTo>
                    <a:pt x="198" y="392"/>
                    <a:pt x="200" y="392"/>
                    <a:pt x="202" y="392"/>
                  </a:cubicBezTo>
                  <a:cubicBezTo>
                    <a:pt x="202" y="396"/>
                    <a:pt x="202" y="401"/>
                    <a:pt x="203" y="405"/>
                  </a:cubicBezTo>
                  <a:cubicBezTo>
                    <a:pt x="203" y="410"/>
                    <a:pt x="203" y="415"/>
                    <a:pt x="203" y="420"/>
                  </a:cubicBezTo>
                  <a:cubicBezTo>
                    <a:pt x="203" y="430"/>
                    <a:pt x="203" y="440"/>
                    <a:pt x="203" y="451"/>
                  </a:cubicBezTo>
                  <a:close/>
                  <a:moveTo>
                    <a:pt x="252" y="412"/>
                  </a:moveTo>
                  <a:cubicBezTo>
                    <a:pt x="252" y="412"/>
                    <a:pt x="252" y="412"/>
                    <a:pt x="252" y="412"/>
                  </a:cubicBezTo>
                  <a:cubicBezTo>
                    <a:pt x="252" y="420"/>
                    <a:pt x="253" y="428"/>
                    <a:pt x="254" y="436"/>
                  </a:cubicBezTo>
                  <a:cubicBezTo>
                    <a:pt x="255" y="450"/>
                    <a:pt x="255" y="464"/>
                    <a:pt x="256" y="478"/>
                  </a:cubicBezTo>
                  <a:cubicBezTo>
                    <a:pt x="244" y="478"/>
                    <a:pt x="233" y="478"/>
                    <a:pt x="221" y="478"/>
                  </a:cubicBezTo>
                  <a:cubicBezTo>
                    <a:pt x="217" y="478"/>
                    <a:pt x="213" y="478"/>
                    <a:pt x="209" y="478"/>
                  </a:cubicBezTo>
                  <a:cubicBezTo>
                    <a:pt x="210" y="475"/>
                    <a:pt x="210" y="473"/>
                    <a:pt x="210" y="471"/>
                  </a:cubicBezTo>
                  <a:cubicBezTo>
                    <a:pt x="211" y="463"/>
                    <a:pt x="210" y="456"/>
                    <a:pt x="209" y="448"/>
                  </a:cubicBezTo>
                  <a:cubicBezTo>
                    <a:pt x="209" y="439"/>
                    <a:pt x="209" y="429"/>
                    <a:pt x="209" y="420"/>
                  </a:cubicBezTo>
                  <a:cubicBezTo>
                    <a:pt x="208" y="415"/>
                    <a:pt x="208" y="410"/>
                    <a:pt x="208" y="406"/>
                  </a:cubicBezTo>
                  <a:cubicBezTo>
                    <a:pt x="207" y="401"/>
                    <a:pt x="206" y="397"/>
                    <a:pt x="205" y="393"/>
                  </a:cubicBezTo>
                  <a:cubicBezTo>
                    <a:pt x="209" y="393"/>
                    <a:pt x="213" y="394"/>
                    <a:pt x="217" y="395"/>
                  </a:cubicBezTo>
                  <a:cubicBezTo>
                    <a:pt x="228" y="397"/>
                    <a:pt x="241" y="397"/>
                    <a:pt x="253" y="396"/>
                  </a:cubicBezTo>
                  <a:cubicBezTo>
                    <a:pt x="252" y="402"/>
                    <a:pt x="252" y="407"/>
                    <a:pt x="252" y="412"/>
                  </a:cubicBezTo>
                  <a:close/>
                  <a:moveTo>
                    <a:pt x="296" y="474"/>
                  </a:moveTo>
                  <a:cubicBezTo>
                    <a:pt x="296" y="474"/>
                    <a:pt x="296" y="474"/>
                    <a:pt x="296" y="474"/>
                  </a:cubicBezTo>
                  <a:cubicBezTo>
                    <a:pt x="286" y="476"/>
                    <a:pt x="276" y="477"/>
                    <a:pt x="266" y="478"/>
                  </a:cubicBezTo>
                  <a:cubicBezTo>
                    <a:pt x="265" y="478"/>
                    <a:pt x="264" y="478"/>
                    <a:pt x="263" y="478"/>
                  </a:cubicBezTo>
                  <a:cubicBezTo>
                    <a:pt x="263" y="464"/>
                    <a:pt x="263" y="451"/>
                    <a:pt x="262" y="437"/>
                  </a:cubicBezTo>
                  <a:cubicBezTo>
                    <a:pt x="260" y="423"/>
                    <a:pt x="259" y="409"/>
                    <a:pt x="258" y="396"/>
                  </a:cubicBezTo>
                  <a:cubicBezTo>
                    <a:pt x="258" y="396"/>
                    <a:pt x="258" y="396"/>
                    <a:pt x="258" y="396"/>
                  </a:cubicBezTo>
                  <a:cubicBezTo>
                    <a:pt x="261" y="395"/>
                    <a:pt x="264" y="394"/>
                    <a:pt x="268" y="394"/>
                  </a:cubicBezTo>
                  <a:cubicBezTo>
                    <a:pt x="271" y="394"/>
                    <a:pt x="275" y="394"/>
                    <a:pt x="278" y="395"/>
                  </a:cubicBezTo>
                  <a:cubicBezTo>
                    <a:pt x="286" y="395"/>
                    <a:pt x="293" y="395"/>
                    <a:pt x="300" y="395"/>
                  </a:cubicBezTo>
                  <a:cubicBezTo>
                    <a:pt x="299" y="400"/>
                    <a:pt x="299" y="405"/>
                    <a:pt x="299" y="411"/>
                  </a:cubicBezTo>
                  <a:cubicBezTo>
                    <a:pt x="299" y="418"/>
                    <a:pt x="298" y="426"/>
                    <a:pt x="298" y="434"/>
                  </a:cubicBezTo>
                  <a:cubicBezTo>
                    <a:pt x="298" y="447"/>
                    <a:pt x="296" y="461"/>
                    <a:pt x="296" y="474"/>
                  </a:cubicBezTo>
                  <a:close/>
                  <a:moveTo>
                    <a:pt x="305" y="395"/>
                  </a:moveTo>
                  <a:cubicBezTo>
                    <a:pt x="305" y="395"/>
                    <a:pt x="305" y="395"/>
                    <a:pt x="305" y="395"/>
                  </a:cubicBezTo>
                  <a:cubicBezTo>
                    <a:pt x="311" y="395"/>
                    <a:pt x="317" y="395"/>
                    <a:pt x="323" y="395"/>
                  </a:cubicBezTo>
                  <a:cubicBezTo>
                    <a:pt x="329" y="395"/>
                    <a:pt x="335" y="395"/>
                    <a:pt x="342" y="394"/>
                  </a:cubicBezTo>
                  <a:cubicBezTo>
                    <a:pt x="342" y="396"/>
                    <a:pt x="342" y="397"/>
                    <a:pt x="342" y="398"/>
                  </a:cubicBezTo>
                  <a:cubicBezTo>
                    <a:pt x="342" y="402"/>
                    <a:pt x="343" y="406"/>
                    <a:pt x="343" y="410"/>
                  </a:cubicBezTo>
                  <a:cubicBezTo>
                    <a:pt x="343" y="418"/>
                    <a:pt x="344" y="426"/>
                    <a:pt x="344" y="434"/>
                  </a:cubicBezTo>
                  <a:cubicBezTo>
                    <a:pt x="344" y="442"/>
                    <a:pt x="343" y="449"/>
                    <a:pt x="343" y="457"/>
                  </a:cubicBezTo>
                  <a:cubicBezTo>
                    <a:pt x="343" y="460"/>
                    <a:pt x="343" y="463"/>
                    <a:pt x="344" y="466"/>
                  </a:cubicBezTo>
                  <a:cubicBezTo>
                    <a:pt x="344" y="468"/>
                    <a:pt x="344" y="470"/>
                    <a:pt x="343" y="471"/>
                  </a:cubicBezTo>
                  <a:cubicBezTo>
                    <a:pt x="341" y="471"/>
                    <a:pt x="338" y="472"/>
                    <a:pt x="336" y="472"/>
                  </a:cubicBezTo>
                  <a:cubicBezTo>
                    <a:pt x="328" y="472"/>
                    <a:pt x="320" y="472"/>
                    <a:pt x="313" y="473"/>
                  </a:cubicBezTo>
                  <a:cubicBezTo>
                    <a:pt x="309" y="473"/>
                    <a:pt x="306" y="473"/>
                    <a:pt x="303" y="474"/>
                  </a:cubicBezTo>
                  <a:cubicBezTo>
                    <a:pt x="303" y="468"/>
                    <a:pt x="303" y="462"/>
                    <a:pt x="303" y="456"/>
                  </a:cubicBezTo>
                  <a:cubicBezTo>
                    <a:pt x="303" y="449"/>
                    <a:pt x="304" y="441"/>
                    <a:pt x="304" y="434"/>
                  </a:cubicBezTo>
                  <a:cubicBezTo>
                    <a:pt x="305" y="426"/>
                    <a:pt x="305" y="419"/>
                    <a:pt x="305" y="412"/>
                  </a:cubicBezTo>
                  <a:cubicBezTo>
                    <a:pt x="305" y="406"/>
                    <a:pt x="306" y="400"/>
                    <a:pt x="305" y="395"/>
                  </a:cubicBezTo>
                  <a:close/>
                  <a:moveTo>
                    <a:pt x="623" y="404"/>
                  </a:moveTo>
                  <a:cubicBezTo>
                    <a:pt x="623" y="404"/>
                    <a:pt x="623" y="404"/>
                    <a:pt x="623" y="404"/>
                  </a:cubicBezTo>
                  <a:cubicBezTo>
                    <a:pt x="624" y="406"/>
                    <a:pt x="625" y="408"/>
                    <a:pt x="625" y="410"/>
                  </a:cubicBezTo>
                  <a:cubicBezTo>
                    <a:pt x="618" y="411"/>
                    <a:pt x="611" y="416"/>
                    <a:pt x="606" y="422"/>
                  </a:cubicBezTo>
                  <a:cubicBezTo>
                    <a:pt x="604" y="419"/>
                    <a:pt x="603" y="416"/>
                    <a:pt x="601" y="413"/>
                  </a:cubicBezTo>
                  <a:cubicBezTo>
                    <a:pt x="603" y="411"/>
                    <a:pt x="605" y="409"/>
                    <a:pt x="607" y="407"/>
                  </a:cubicBezTo>
                  <a:cubicBezTo>
                    <a:pt x="610" y="405"/>
                    <a:pt x="612" y="403"/>
                    <a:pt x="615" y="402"/>
                  </a:cubicBezTo>
                  <a:cubicBezTo>
                    <a:pt x="616" y="401"/>
                    <a:pt x="619" y="400"/>
                    <a:pt x="620" y="398"/>
                  </a:cubicBezTo>
                  <a:cubicBezTo>
                    <a:pt x="621" y="400"/>
                    <a:pt x="622" y="402"/>
                    <a:pt x="623" y="404"/>
                  </a:cubicBezTo>
                  <a:close/>
                  <a:moveTo>
                    <a:pt x="495" y="302"/>
                  </a:moveTo>
                  <a:cubicBezTo>
                    <a:pt x="495" y="302"/>
                    <a:pt x="495" y="302"/>
                    <a:pt x="495" y="302"/>
                  </a:cubicBezTo>
                  <a:cubicBezTo>
                    <a:pt x="495" y="303"/>
                    <a:pt x="493" y="305"/>
                    <a:pt x="492" y="307"/>
                  </a:cubicBezTo>
                  <a:cubicBezTo>
                    <a:pt x="492" y="307"/>
                    <a:pt x="492" y="306"/>
                    <a:pt x="492" y="305"/>
                  </a:cubicBezTo>
                  <a:cubicBezTo>
                    <a:pt x="491" y="295"/>
                    <a:pt x="490" y="286"/>
                    <a:pt x="490" y="277"/>
                  </a:cubicBezTo>
                  <a:cubicBezTo>
                    <a:pt x="492" y="277"/>
                    <a:pt x="494" y="277"/>
                    <a:pt x="495" y="278"/>
                  </a:cubicBezTo>
                  <a:cubicBezTo>
                    <a:pt x="499" y="279"/>
                    <a:pt x="503" y="280"/>
                    <a:pt x="507" y="282"/>
                  </a:cubicBezTo>
                  <a:cubicBezTo>
                    <a:pt x="507" y="282"/>
                    <a:pt x="508" y="282"/>
                    <a:pt x="508" y="282"/>
                  </a:cubicBezTo>
                  <a:cubicBezTo>
                    <a:pt x="503" y="284"/>
                    <a:pt x="501" y="289"/>
                    <a:pt x="499" y="293"/>
                  </a:cubicBezTo>
                  <a:cubicBezTo>
                    <a:pt x="498" y="296"/>
                    <a:pt x="497" y="299"/>
                    <a:pt x="495" y="302"/>
                  </a:cubicBezTo>
                  <a:close/>
                  <a:moveTo>
                    <a:pt x="510" y="317"/>
                  </a:moveTo>
                  <a:cubicBezTo>
                    <a:pt x="510" y="317"/>
                    <a:pt x="510" y="317"/>
                    <a:pt x="510" y="317"/>
                  </a:cubicBezTo>
                  <a:cubicBezTo>
                    <a:pt x="506" y="314"/>
                    <a:pt x="502" y="312"/>
                    <a:pt x="497" y="310"/>
                  </a:cubicBezTo>
                  <a:cubicBezTo>
                    <a:pt x="500" y="307"/>
                    <a:pt x="502" y="302"/>
                    <a:pt x="504" y="299"/>
                  </a:cubicBezTo>
                  <a:cubicBezTo>
                    <a:pt x="505" y="297"/>
                    <a:pt x="506" y="294"/>
                    <a:pt x="507" y="291"/>
                  </a:cubicBezTo>
                  <a:cubicBezTo>
                    <a:pt x="509" y="289"/>
                    <a:pt x="511" y="286"/>
                    <a:pt x="512" y="284"/>
                  </a:cubicBezTo>
                  <a:cubicBezTo>
                    <a:pt x="512" y="284"/>
                    <a:pt x="512" y="284"/>
                    <a:pt x="512" y="283"/>
                  </a:cubicBezTo>
                  <a:cubicBezTo>
                    <a:pt x="517" y="286"/>
                    <a:pt x="523" y="289"/>
                    <a:pt x="528" y="292"/>
                  </a:cubicBezTo>
                  <a:cubicBezTo>
                    <a:pt x="527" y="292"/>
                    <a:pt x="526" y="293"/>
                    <a:pt x="526" y="294"/>
                  </a:cubicBezTo>
                  <a:cubicBezTo>
                    <a:pt x="524" y="297"/>
                    <a:pt x="522" y="300"/>
                    <a:pt x="520" y="303"/>
                  </a:cubicBezTo>
                  <a:cubicBezTo>
                    <a:pt x="517" y="308"/>
                    <a:pt x="514" y="313"/>
                    <a:pt x="510" y="317"/>
                  </a:cubicBezTo>
                  <a:close/>
                  <a:moveTo>
                    <a:pt x="528" y="331"/>
                  </a:moveTo>
                  <a:cubicBezTo>
                    <a:pt x="528" y="331"/>
                    <a:pt x="528" y="331"/>
                    <a:pt x="528" y="331"/>
                  </a:cubicBezTo>
                  <a:cubicBezTo>
                    <a:pt x="525" y="328"/>
                    <a:pt x="522" y="326"/>
                    <a:pt x="519" y="323"/>
                  </a:cubicBezTo>
                  <a:cubicBezTo>
                    <a:pt x="518" y="322"/>
                    <a:pt x="516" y="321"/>
                    <a:pt x="515" y="320"/>
                  </a:cubicBezTo>
                  <a:cubicBezTo>
                    <a:pt x="518" y="316"/>
                    <a:pt x="521" y="312"/>
                    <a:pt x="524" y="308"/>
                  </a:cubicBezTo>
                  <a:cubicBezTo>
                    <a:pt x="526" y="305"/>
                    <a:pt x="528" y="302"/>
                    <a:pt x="530" y="299"/>
                  </a:cubicBezTo>
                  <a:cubicBezTo>
                    <a:pt x="531" y="297"/>
                    <a:pt x="532" y="296"/>
                    <a:pt x="533" y="294"/>
                  </a:cubicBezTo>
                  <a:cubicBezTo>
                    <a:pt x="539" y="298"/>
                    <a:pt x="545" y="302"/>
                    <a:pt x="550" y="305"/>
                  </a:cubicBezTo>
                  <a:cubicBezTo>
                    <a:pt x="550" y="306"/>
                    <a:pt x="549" y="307"/>
                    <a:pt x="549" y="307"/>
                  </a:cubicBezTo>
                  <a:cubicBezTo>
                    <a:pt x="546" y="310"/>
                    <a:pt x="544" y="313"/>
                    <a:pt x="542" y="316"/>
                  </a:cubicBezTo>
                  <a:cubicBezTo>
                    <a:pt x="539" y="321"/>
                    <a:pt x="535" y="328"/>
                    <a:pt x="528" y="331"/>
                  </a:cubicBezTo>
                  <a:cubicBezTo>
                    <a:pt x="528" y="331"/>
                    <a:pt x="528" y="331"/>
                    <a:pt x="528" y="331"/>
                  </a:cubicBezTo>
                  <a:close/>
                  <a:moveTo>
                    <a:pt x="533" y="335"/>
                  </a:moveTo>
                  <a:cubicBezTo>
                    <a:pt x="533" y="335"/>
                    <a:pt x="533" y="335"/>
                    <a:pt x="533" y="335"/>
                  </a:cubicBezTo>
                  <a:cubicBezTo>
                    <a:pt x="538" y="332"/>
                    <a:pt x="542" y="327"/>
                    <a:pt x="545" y="323"/>
                  </a:cubicBezTo>
                  <a:cubicBezTo>
                    <a:pt x="548" y="320"/>
                    <a:pt x="550" y="316"/>
                    <a:pt x="552" y="313"/>
                  </a:cubicBezTo>
                  <a:cubicBezTo>
                    <a:pt x="553" y="312"/>
                    <a:pt x="554" y="310"/>
                    <a:pt x="555" y="309"/>
                  </a:cubicBezTo>
                  <a:cubicBezTo>
                    <a:pt x="560" y="313"/>
                    <a:pt x="564" y="316"/>
                    <a:pt x="569" y="321"/>
                  </a:cubicBezTo>
                  <a:cubicBezTo>
                    <a:pt x="565" y="323"/>
                    <a:pt x="560" y="329"/>
                    <a:pt x="559" y="330"/>
                  </a:cubicBezTo>
                  <a:cubicBezTo>
                    <a:pt x="555" y="336"/>
                    <a:pt x="551" y="342"/>
                    <a:pt x="547" y="348"/>
                  </a:cubicBezTo>
                  <a:cubicBezTo>
                    <a:pt x="542" y="343"/>
                    <a:pt x="538" y="339"/>
                    <a:pt x="533" y="335"/>
                  </a:cubicBezTo>
                  <a:close/>
                  <a:moveTo>
                    <a:pt x="573" y="372"/>
                  </a:moveTo>
                  <a:cubicBezTo>
                    <a:pt x="573" y="372"/>
                    <a:pt x="573" y="372"/>
                    <a:pt x="573" y="372"/>
                  </a:cubicBezTo>
                  <a:cubicBezTo>
                    <a:pt x="570" y="370"/>
                    <a:pt x="568" y="367"/>
                    <a:pt x="566" y="365"/>
                  </a:cubicBezTo>
                  <a:cubicBezTo>
                    <a:pt x="568" y="363"/>
                    <a:pt x="571" y="360"/>
                    <a:pt x="574" y="357"/>
                  </a:cubicBezTo>
                  <a:cubicBezTo>
                    <a:pt x="576" y="355"/>
                    <a:pt x="578" y="352"/>
                    <a:pt x="581" y="350"/>
                  </a:cubicBezTo>
                  <a:cubicBezTo>
                    <a:pt x="583" y="347"/>
                    <a:pt x="585" y="346"/>
                    <a:pt x="585" y="342"/>
                  </a:cubicBezTo>
                  <a:cubicBezTo>
                    <a:pt x="585" y="342"/>
                    <a:pt x="584" y="341"/>
                    <a:pt x="584" y="341"/>
                  </a:cubicBezTo>
                  <a:cubicBezTo>
                    <a:pt x="581" y="341"/>
                    <a:pt x="579" y="343"/>
                    <a:pt x="577" y="344"/>
                  </a:cubicBezTo>
                  <a:cubicBezTo>
                    <a:pt x="575" y="347"/>
                    <a:pt x="572" y="350"/>
                    <a:pt x="570" y="352"/>
                  </a:cubicBezTo>
                  <a:cubicBezTo>
                    <a:pt x="567" y="355"/>
                    <a:pt x="565" y="358"/>
                    <a:pt x="562" y="361"/>
                  </a:cubicBezTo>
                  <a:cubicBezTo>
                    <a:pt x="559" y="358"/>
                    <a:pt x="556" y="356"/>
                    <a:pt x="553" y="353"/>
                  </a:cubicBezTo>
                  <a:cubicBezTo>
                    <a:pt x="553" y="352"/>
                    <a:pt x="552" y="352"/>
                    <a:pt x="552" y="351"/>
                  </a:cubicBezTo>
                  <a:cubicBezTo>
                    <a:pt x="555" y="345"/>
                    <a:pt x="559" y="339"/>
                    <a:pt x="564" y="334"/>
                  </a:cubicBezTo>
                  <a:cubicBezTo>
                    <a:pt x="566" y="331"/>
                    <a:pt x="569" y="328"/>
                    <a:pt x="571" y="326"/>
                  </a:cubicBezTo>
                  <a:cubicBezTo>
                    <a:pt x="572" y="326"/>
                    <a:pt x="572" y="326"/>
                    <a:pt x="573" y="325"/>
                  </a:cubicBezTo>
                  <a:cubicBezTo>
                    <a:pt x="578" y="331"/>
                    <a:pt x="582" y="337"/>
                    <a:pt x="587" y="343"/>
                  </a:cubicBezTo>
                  <a:cubicBezTo>
                    <a:pt x="590" y="348"/>
                    <a:pt x="594" y="352"/>
                    <a:pt x="597" y="357"/>
                  </a:cubicBezTo>
                  <a:cubicBezTo>
                    <a:pt x="597" y="357"/>
                    <a:pt x="597" y="357"/>
                    <a:pt x="597" y="357"/>
                  </a:cubicBezTo>
                  <a:cubicBezTo>
                    <a:pt x="592" y="356"/>
                    <a:pt x="586" y="361"/>
                    <a:pt x="583" y="364"/>
                  </a:cubicBezTo>
                  <a:cubicBezTo>
                    <a:pt x="579" y="366"/>
                    <a:pt x="576" y="369"/>
                    <a:pt x="573" y="372"/>
                  </a:cubicBezTo>
                  <a:close/>
                  <a:moveTo>
                    <a:pt x="589" y="395"/>
                  </a:moveTo>
                  <a:cubicBezTo>
                    <a:pt x="589" y="395"/>
                    <a:pt x="589" y="395"/>
                    <a:pt x="589" y="395"/>
                  </a:cubicBezTo>
                  <a:cubicBezTo>
                    <a:pt x="591" y="392"/>
                    <a:pt x="594" y="390"/>
                    <a:pt x="597" y="387"/>
                  </a:cubicBezTo>
                  <a:cubicBezTo>
                    <a:pt x="600" y="386"/>
                    <a:pt x="602" y="384"/>
                    <a:pt x="605" y="383"/>
                  </a:cubicBezTo>
                  <a:cubicBezTo>
                    <a:pt x="607" y="382"/>
                    <a:pt x="609" y="380"/>
                    <a:pt x="607" y="378"/>
                  </a:cubicBezTo>
                  <a:cubicBezTo>
                    <a:pt x="604" y="373"/>
                    <a:pt x="595" y="381"/>
                    <a:pt x="592" y="383"/>
                  </a:cubicBezTo>
                  <a:cubicBezTo>
                    <a:pt x="590" y="385"/>
                    <a:pt x="587" y="387"/>
                    <a:pt x="585" y="389"/>
                  </a:cubicBezTo>
                  <a:cubicBezTo>
                    <a:pt x="582" y="385"/>
                    <a:pt x="579" y="381"/>
                    <a:pt x="576" y="377"/>
                  </a:cubicBezTo>
                  <a:cubicBezTo>
                    <a:pt x="579" y="374"/>
                    <a:pt x="583" y="371"/>
                    <a:pt x="587" y="369"/>
                  </a:cubicBezTo>
                  <a:cubicBezTo>
                    <a:pt x="591" y="367"/>
                    <a:pt x="597" y="364"/>
                    <a:pt x="598" y="359"/>
                  </a:cubicBezTo>
                  <a:cubicBezTo>
                    <a:pt x="599" y="359"/>
                    <a:pt x="599" y="359"/>
                    <a:pt x="599" y="359"/>
                  </a:cubicBezTo>
                  <a:cubicBezTo>
                    <a:pt x="600" y="361"/>
                    <a:pt x="602" y="364"/>
                    <a:pt x="604" y="366"/>
                  </a:cubicBezTo>
                  <a:cubicBezTo>
                    <a:pt x="609" y="374"/>
                    <a:pt x="613" y="383"/>
                    <a:pt x="617" y="392"/>
                  </a:cubicBezTo>
                  <a:cubicBezTo>
                    <a:pt x="618" y="392"/>
                    <a:pt x="618" y="393"/>
                    <a:pt x="618" y="394"/>
                  </a:cubicBezTo>
                  <a:cubicBezTo>
                    <a:pt x="614" y="393"/>
                    <a:pt x="609" y="397"/>
                    <a:pt x="606" y="400"/>
                  </a:cubicBezTo>
                  <a:cubicBezTo>
                    <a:pt x="603" y="402"/>
                    <a:pt x="600" y="405"/>
                    <a:pt x="597" y="407"/>
                  </a:cubicBezTo>
                  <a:cubicBezTo>
                    <a:pt x="594" y="403"/>
                    <a:pt x="592" y="399"/>
                    <a:pt x="589" y="395"/>
                  </a:cubicBezTo>
                  <a:close/>
                  <a:moveTo>
                    <a:pt x="668" y="457"/>
                  </a:moveTo>
                  <a:cubicBezTo>
                    <a:pt x="668" y="457"/>
                    <a:pt x="668" y="457"/>
                    <a:pt x="668" y="457"/>
                  </a:cubicBezTo>
                  <a:cubicBezTo>
                    <a:pt x="666" y="454"/>
                    <a:pt x="665" y="451"/>
                    <a:pt x="662" y="448"/>
                  </a:cubicBezTo>
                  <a:cubicBezTo>
                    <a:pt x="653" y="437"/>
                    <a:pt x="637" y="430"/>
                    <a:pt x="624" y="438"/>
                  </a:cubicBezTo>
                  <a:cubicBezTo>
                    <a:pt x="618" y="441"/>
                    <a:pt x="614" y="448"/>
                    <a:pt x="613" y="454"/>
                  </a:cubicBezTo>
                  <a:cubicBezTo>
                    <a:pt x="611" y="462"/>
                    <a:pt x="613" y="470"/>
                    <a:pt x="614" y="477"/>
                  </a:cubicBezTo>
                  <a:cubicBezTo>
                    <a:pt x="615" y="478"/>
                    <a:pt x="615" y="478"/>
                    <a:pt x="615" y="478"/>
                  </a:cubicBezTo>
                  <a:cubicBezTo>
                    <a:pt x="615" y="481"/>
                    <a:pt x="615" y="479"/>
                    <a:pt x="615" y="479"/>
                  </a:cubicBezTo>
                  <a:cubicBezTo>
                    <a:pt x="615" y="479"/>
                    <a:pt x="614" y="479"/>
                    <a:pt x="614" y="479"/>
                  </a:cubicBezTo>
                  <a:cubicBezTo>
                    <a:pt x="614" y="479"/>
                    <a:pt x="614" y="479"/>
                    <a:pt x="614" y="479"/>
                  </a:cubicBezTo>
                  <a:cubicBezTo>
                    <a:pt x="614" y="479"/>
                    <a:pt x="614" y="479"/>
                    <a:pt x="614" y="479"/>
                  </a:cubicBezTo>
                  <a:cubicBezTo>
                    <a:pt x="614" y="479"/>
                    <a:pt x="614" y="479"/>
                    <a:pt x="614" y="479"/>
                  </a:cubicBezTo>
                  <a:cubicBezTo>
                    <a:pt x="614" y="479"/>
                    <a:pt x="614" y="479"/>
                    <a:pt x="614" y="480"/>
                  </a:cubicBezTo>
                  <a:cubicBezTo>
                    <a:pt x="613" y="480"/>
                    <a:pt x="612" y="480"/>
                    <a:pt x="612" y="480"/>
                  </a:cubicBezTo>
                  <a:cubicBezTo>
                    <a:pt x="611" y="480"/>
                    <a:pt x="610" y="480"/>
                    <a:pt x="609" y="480"/>
                  </a:cubicBezTo>
                  <a:cubicBezTo>
                    <a:pt x="605" y="481"/>
                    <a:pt x="601" y="480"/>
                    <a:pt x="598" y="480"/>
                  </a:cubicBezTo>
                  <a:cubicBezTo>
                    <a:pt x="598" y="479"/>
                    <a:pt x="598" y="478"/>
                    <a:pt x="598" y="477"/>
                  </a:cubicBezTo>
                  <a:cubicBezTo>
                    <a:pt x="598" y="474"/>
                    <a:pt x="598" y="471"/>
                    <a:pt x="598" y="467"/>
                  </a:cubicBezTo>
                  <a:cubicBezTo>
                    <a:pt x="599" y="461"/>
                    <a:pt x="601" y="455"/>
                    <a:pt x="603" y="449"/>
                  </a:cubicBezTo>
                  <a:cubicBezTo>
                    <a:pt x="608" y="438"/>
                    <a:pt x="617" y="426"/>
                    <a:pt x="629" y="423"/>
                  </a:cubicBezTo>
                  <a:cubicBezTo>
                    <a:pt x="639" y="421"/>
                    <a:pt x="650" y="427"/>
                    <a:pt x="657" y="434"/>
                  </a:cubicBezTo>
                  <a:cubicBezTo>
                    <a:pt x="661" y="439"/>
                    <a:pt x="665" y="444"/>
                    <a:pt x="667" y="450"/>
                  </a:cubicBezTo>
                  <a:cubicBezTo>
                    <a:pt x="668" y="453"/>
                    <a:pt x="668" y="456"/>
                    <a:pt x="669" y="459"/>
                  </a:cubicBezTo>
                  <a:cubicBezTo>
                    <a:pt x="669" y="458"/>
                    <a:pt x="668" y="457"/>
                    <a:pt x="668" y="457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85" name="îś1idè">
              <a:extLst>
                <a:ext uri="{FF2B5EF4-FFF2-40B4-BE49-F238E27FC236}">
                  <a16:creationId xmlns:a16="http://schemas.microsoft.com/office/drawing/2014/main" id="{AA09CA32-23D2-428F-9DD6-89D562477DB5}"/>
                </a:ext>
              </a:extLst>
            </p:cNvPr>
            <p:cNvSpPr/>
            <p:nvPr/>
          </p:nvSpPr>
          <p:spPr bwMode="auto">
            <a:xfrm>
              <a:off x="5325554" y="1633451"/>
              <a:ext cx="1371942" cy="1768279"/>
            </a:xfrm>
            <a:custGeom>
              <a:avLst/>
              <a:gdLst>
                <a:gd name="T0" fmla="*/ 59 w 195"/>
                <a:gd name="T1" fmla="*/ 249 h 251"/>
                <a:gd name="T2" fmla="*/ 59 w 195"/>
                <a:gd name="T3" fmla="*/ 249 h 251"/>
                <a:gd name="T4" fmla="*/ 14 w 195"/>
                <a:gd name="T5" fmla="*/ 231 h 251"/>
                <a:gd name="T6" fmla="*/ 5 w 195"/>
                <a:gd name="T7" fmla="*/ 199 h 251"/>
                <a:gd name="T8" fmla="*/ 29 w 195"/>
                <a:gd name="T9" fmla="*/ 178 h 251"/>
                <a:gd name="T10" fmla="*/ 29 w 195"/>
                <a:gd name="T11" fmla="*/ 174 h 251"/>
                <a:gd name="T12" fmla="*/ 109 w 195"/>
                <a:gd name="T13" fmla="*/ 152 h 251"/>
                <a:gd name="T14" fmla="*/ 163 w 195"/>
                <a:gd name="T15" fmla="*/ 164 h 251"/>
                <a:gd name="T16" fmla="*/ 181 w 195"/>
                <a:gd name="T17" fmla="*/ 177 h 251"/>
                <a:gd name="T18" fmla="*/ 189 w 195"/>
                <a:gd name="T19" fmla="*/ 186 h 251"/>
                <a:gd name="T20" fmla="*/ 194 w 195"/>
                <a:gd name="T21" fmla="*/ 194 h 251"/>
                <a:gd name="T22" fmla="*/ 192 w 195"/>
                <a:gd name="T23" fmla="*/ 212 h 251"/>
                <a:gd name="T24" fmla="*/ 172 w 195"/>
                <a:gd name="T25" fmla="*/ 233 h 251"/>
                <a:gd name="T26" fmla="*/ 122 w 195"/>
                <a:gd name="T27" fmla="*/ 250 h 251"/>
                <a:gd name="T28" fmla="*/ 59 w 195"/>
                <a:gd name="T29" fmla="*/ 249 h 251"/>
                <a:gd name="T30" fmla="*/ 99 w 195"/>
                <a:gd name="T31" fmla="*/ 1 h 251"/>
                <a:gd name="T32" fmla="*/ 99 w 195"/>
                <a:gd name="T33" fmla="*/ 1 h 251"/>
                <a:gd name="T34" fmla="*/ 100 w 195"/>
                <a:gd name="T35" fmla="*/ 0 h 251"/>
                <a:gd name="T36" fmla="*/ 112 w 195"/>
                <a:gd name="T37" fmla="*/ 0 h 251"/>
                <a:gd name="T38" fmla="*/ 124 w 195"/>
                <a:gd name="T39" fmla="*/ 4 h 251"/>
                <a:gd name="T40" fmla="*/ 119 w 195"/>
                <a:gd name="T41" fmla="*/ 18 h 251"/>
                <a:gd name="T42" fmla="*/ 108 w 195"/>
                <a:gd name="T43" fmla="*/ 18 h 251"/>
                <a:gd name="T44" fmla="*/ 104 w 195"/>
                <a:gd name="T45" fmla="*/ 15 h 251"/>
                <a:gd name="T46" fmla="*/ 102 w 195"/>
                <a:gd name="T47" fmla="*/ 12 h 251"/>
                <a:gd name="T48" fmla="*/ 99 w 195"/>
                <a:gd name="T49" fmla="*/ 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5" h="251">
                  <a:moveTo>
                    <a:pt x="59" y="249"/>
                  </a:moveTo>
                  <a:cubicBezTo>
                    <a:pt x="59" y="249"/>
                    <a:pt x="59" y="249"/>
                    <a:pt x="59" y="249"/>
                  </a:cubicBezTo>
                  <a:cubicBezTo>
                    <a:pt x="43" y="248"/>
                    <a:pt x="25" y="243"/>
                    <a:pt x="14" y="231"/>
                  </a:cubicBezTo>
                  <a:cubicBezTo>
                    <a:pt x="6" y="222"/>
                    <a:pt x="0" y="210"/>
                    <a:pt x="5" y="199"/>
                  </a:cubicBezTo>
                  <a:cubicBezTo>
                    <a:pt x="10" y="188"/>
                    <a:pt x="22" y="185"/>
                    <a:pt x="29" y="178"/>
                  </a:cubicBezTo>
                  <a:cubicBezTo>
                    <a:pt x="31" y="177"/>
                    <a:pt x="30" y="175"/>
                    <a:pt x="29" y="174"/>
                  </a:cubicBezTo>
                  <a:cubicBezTo>
                    <a:pt x="54" y="161"/>
                    <a:pt x="81" y="151"/>
                    <a:pt x="109" y="152"/>
                  </a:cubicBezTo>
                  <a:cubicBezTo>
                    <a:pt x="127" y="152"/>
                    <a:pt x="146" y="157"/>
                    <a:pt x="163" y="164"/>
                  </a:cubicBezTo>
                  <a:cubicBezTo>
                    <a:pt x="170" y="167"/>
                    <a:pt x="176" y="171"/>
                    <a:pt x="181" y="177"/>
                  </a:cubicBezTo>
                  <a:cubicBezTo>
                    <a:pt x="184" y="179"/>
                    <a:pt x="186" y="183"/>
                    <a:pt x="189" y="186"/>
                  </a:cubicBezTo>
                  <a:cubicBezTo>
                    <a:pt x="191" y="189"/>
                    <a:pt x="192" y="192"/>
                    <a:pt x="194" y="194"/>
                  </a:cubicBezTo>
                  <a:cubicBezTo>
                    <a:pt x="195" y="200"/>
                    <a:pt x="195" y="206"/>
                    <a:pt x="192" y="212"/>
                  </a:cubicBezTo>
                  <a:cubicBezTo>
                    <a:pt x="187" y="220"/>
                    <a:pt x="180" y="227"/>
                    <a:pt x="172" y="233"/>
                  </a:cubicBezTo>
                  <a:cubicBezTo>
                    <a:pt x="158" y="243"/>
                    <a:pt x="140" y="250"/>
                    <a:pt x="122" y="250"/>
                  </a:cubicBezTo>
                  <a:cubicBezTo>
                    <a:pt x="101" y="251"/>
                    <a:pt x="80" y="251"/>
                    <a:pt x="59" y="249"/>
                  </a:cubicBezTo>
                  <a:close/>
                  <a:moveTo>
                    <a:pt x="99" y="1"/>
                  </a:moveTo>
                  <a:cubicBezTo>
                    <a:pt x="99" y="1"/>
                    <a:pt x="99" y="1"/>
                    <a:pt x="99" y="1"/>
                  </a:cubicBezTo>
                  <a:cubicBezTo>
                    <a:pt x="99" y="1"/>
                    <a:pt x="100" y="0"/>
                    <a:pt x="100" y="0"/>
                  </a:cubicBezTo>
                  <a:cubicBezTo>
                    <a:pt x="104" y="1"/>
                    <a:pt x="108" y="0"/>
                    <a:pt x="112" y="0"/>
                  </a:cubicBezTo>
                  <a:cubicBezTo>
                    <a:pt x="116" y="1"/>
                    <a:pt x="121" y="2"/>
                    <a:pt x="124" y="4"/>
                  </a:cubicBezTo>
                  <a:cubicBezTo>
                    <a:pt x="129" y="9"/>
                    <a:pt x="125" y="16"/>
                    <a:pt x="119" y="18"/>
                  </a:cubicBezTo>
                  <a:cubicBezTo>
                    <a:pt x="116" y="20"/>
                    <a:pt x="112" y="20"/>
                    <a:pt x="108" y="18"/>
                  </a:cubicBezTo>
                  <a:cubicBezTo>
                    <a:pt x="107" y="16"/>
                    <a:pt x="106" y="15"/>
                    <a:pt x="104" y="15"/>
                  </a:cubicBezTo>
                  <a:cubicBezTo>
                    <a:pt x="103" y="14"/>
                    <a:pt x="102" y="13"/>
                    <a:pt x="102" y="12"/>
                  </a:cubicBezTo>
                  <a:cubicBezTo>
                    <a:pt x="100" y="9"/>
                    <a:pt x="99" y="5"/>
                    <a:pt x="99" y="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86" name="ï$líḓè">
              <a:extLst>
                <a:ext uri="{FF2B5EF4-FFF2-40B4-BE49-F238E27FC236}">
                  <a16:creationId xmlns:a16="http://schemas.microsoft.com/office/drawing/2014/main" id="{06F88C10-2910-4B12-B006-1D8BCEBBEDBD}"/>
                </a:ext>
              </a:extLst>
            </p:cNvPr>
            <p:cNvSpPr/>
            <p:nvPr/>
          </p:nvSpPr>
          <p:spPr bwMode="auto">
            <a:xfrm>
              <a:off x="5671080" y="2815692"/>
              <a:ext cx="1260153" cy="586040"/>
            </a:xfrm>
            <a:custGeom>
              <a:avLst/>
              <a:gdLst>
                <a:gd name="T0" fmla="*/ 10 w 179"/>
                <a:gd name="T1" fmla="*/ 81 h 83"/>
                <a:gd name="T2" fmla="*/ 10 w 179"/>
                <a:gd name="T3" fmla="*/ 81 h 83"/>
                <a:gd name="T4" fmla="*/ 0 w 179"/>
                <a:gd name="T5" fmla="*/ 80 h 83"/>
                <a:gd name="T6" fmla="*/ 122 w 179"/>
                <a:gd name="T7" fmla="*/ 0 h 83"/>
                <a:gd name="T8" fmla="*/ 132 w 179"/>
                <a:gd name="T9" fmla="*/ 9 h 83"/>
                <a:gd name="T10" fmla="*/ 140 w 179"/>
                <a:gd name="T11" fmla="*/ 18 h 83"/>
                <a:gd name="T12" fmla="*/ 145 w 179"/>
                <a:gd name="T13" fmla="*/ 26 h 83"/>
                <a:gd name="T14" fmla="*/ 143 w 179"/>
                <a:gd name="T15" fmla="*/ 44 h 83"/>
                <a:gd name="T16" fmla="*/ 123 w 179"/>
                <a:gd name="T17" fmla="*/ 65 h 83"/>
                <a:gd name="T18" fmla="*/ 73 w 179"/>
                <a:gd name="T19" fmla="*/ 82 h 83"/>
                <a:gd name="T20" fmla="*/ 10 w 179"/>
                <a:gd name="T21" fmla="*/ 8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9" h="83">
                  <a:moveTo>
                    <a:pt x="10" y="81"/>
                  </a:moveTo>
                  <a:cubicBezTo>
                    <a:pt x="10" y="81"/>
                    <a:pt x="10" y="81"/>
                    <a:pt x="10" y="81"/>
                  </a:cubicBezTo>
                  <a:cubicBezTo>
                    <a:pt x="7" y="81"/>
                    <a:pt x="3" y="80"/>
                    <a:pt x="0" y="80"/>
                  </a:cubicBezTo>
                  <a:cubicBezTo>
                    <a:pt x="179" y="75"/>
                    <a:pt x="122" y="0"/>
                    <a:pt x="122" y="0"/>
                  </a:cubicBezTo>
                  <a:cubicBezTo>
                    <a:pt x="126" y="2"/>
                    <a:pt x="129" y="5"/>
                    <a:pt x="132" y="9"/>
                  </a:cubicBezTo>
                  <a:cubicBezTo>
                    <a:pt x="135" y="11"/>
                    <a:pt x="137" y="15"/>
                    <a:pt x="140" y="18"/>
                  </a:cubicBezTo>
                  <a:cubicBezTo>
                    <a:pt x="142" y="21"/>
                    <a:pt x="143" y="24"/>
                    <a:pt x="145" y="26"/>
                  </a:cubicBezTo>
                  <a:cubicBezTo>
                    <a:pt x="146" y="32"/>
                    <a:pt x="146" y="38"/>
                    <a:pt x="143" y="44"/>
                  </a:cubicBezTo>
                  <a:cubicBezTo>
                    <a:pt x="138" y="52"/>
                    <a:pt x="131" y="59"/>
                    <a:pt x="123" y="65"/>
                  </a:cubicBezTo>
                  <a:cubicBezTo>
                    <a:pt x="109" y="75"/>
                    <a:pt x="91" y="82"/>
                    <a:pt x="73" y="82"/>
                  </a:cubicBezTo>
                  <a:cubicBezTo>
                    <a:pt x="52" y="83"/>
                    <a:pt x="31" y="83"/>
                    <a:pt x="10" y="8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87" name="î$1ïḍe">
              <a:extLst>
                <a:ext uri="{FF2B5EF4-FFF2-40B4-BE49-F238E27FC236}">
                  <a16:creationId xmlns:a16="http://schemas.microsoft.com/office/drawing/2014/main" id="{5E72D4DE-6475-46B7-A4EE-F69E48A93510}"/>
                </a:ext>
              </a:extLst>
            </p:cNvPr>
            <p:cNvSpPr/>
            <p:nvPr/>
          </p:nvSpPr>
          <p:spPr bwMode="auto">
            <a:xfrm>
              <a:off x="7893285" y="4495895"/>
              <a:ext cx="501351" cy="423439"/>
            </a:xfrm>
            <a:custGeom>
              <a:avLst/>
              <a:gdLst>
                <a:gd name="T0" fmla="*/ 70 w 71"/>
                <a:gd name="T1" fmla="*/ 36 h 60"/>
                <a:gd name="T2" fmla="*/ 70 w 71"/>
                <a:gd name="T3" fmla="*/ 36 h 60"/>
                <a:gd name="T4" fmla="*/ 64 w 71"/>
                <a:gd name="T5" fmla="*/ 27 h 60"/>
                <a:gd name="T6" fmla="*/ 26 w 71"/>
                <a:gd name="T7" fmla="*/ 17 h 60"/>
                <a:gd name="T8" fmla="*/ 15 w 71"/>
                <a:gd name="T9" fmla="*/ 33 h 60"/>
                <a:gd name="T10" fmla="*/ 16 w 71"/>
                <a:gd name="T11" fmla="*/ 56 h 60"/>
                <a:gd name="T12" fmla="*/ 17 w 71"/>
                <a:gd name="T13" fmla="*/ 57 h 60"/>
                <a:gd name="T14" fmla="*/ 17 w 71"/>
                <a:gd name="T15" fmla="*/ 58 h 60"/>
                <a:gd name="T16" fmla="*/ 16 w 71"/>
                <a:gd name="T17" fmla="*/ 58 h 60"/>
                <a:gd name="T18" fmla="*/ 16 w 71"/>
                <a:gd name="T19" fmla="*/ 58 h 60"/>
                <a:gd name="T20" fmla="*/ 16 w 71"/>
                <a:gd name="T21" fmla="*/ 58 h 60"/>
                <a:gd name="T22" fmla="*/ 16 w 71"/>
                <a:gd name="T23" fmla="*/ 58 h 60"/>
                <a:gd name="T24" fmla="*/ 16 w 71"/>
                <a:gd name="T25" fmla="*/ 59 h 60"/>
                <a:gd name="T26" fmla="*/ 14 w 71"/>
                <a:gd name="T27" fmla="*/ 59 h 60"/>
                <a:gd name="T28" fmla="*/ 11 w 71"/>
                <a:gd name="T29" fmla="*/ 59 h 60"/>
                <a:gd name="T30" fmla="*/ 0 w 71"/>
                <a:gd name="T31" fmla="*/ 59 h 60"/>
                <a:gd name="T32" fmla="*/ 0 w 71"/>
                <a:gd name="T33" fmla="*/ 56 h 60"/>
                <a:gd name="T34" fmla="*/ 0 w 71"/>
                <a:gd name="T35" fmla="*/ 46 h 60"/>
                <a:gd name="T36" fmla="*/ 5 w 71"/>
                <a:gd name="T37" fmla="*/ 28 h 60"/>
                <a:gd name="T38" fmla="*/ 31 w 71"/>
                <a:gd name="T39" fmla="*/ 2 h 60"/>
                <a:gd name="T40" fmla="*/ 59 w 71"/>
                <a:gd name="T41" fmla="*/ 13 h 60"/>
                <a:gd name="T42" fmla="*/ 69 w 71"/>
                <a:gd name="T43" fmla="*/ 29 h 60"/>
                <a:gd name="T44" fmla="*/ 71 w 71"/>
                <a:gd name="T45" fmla="*/ 38 h 60"/>
                <a:gd name="T46" fmla="*/ 70 w 71"/>
                <a:gd name="T47" fmla="*/ 3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1" h="60">
                  <a:moveTo>
                    <a:pt x="70" y="36"/>
                  </a:moveTo>
                  <a:cubicBezTo>
                    <a:pt x="70" y="36"/>
                    <a:pt x="70" y="36"/>
                    <a:pt x="70" y="36"/>
                  </a:cubicBezTo>
                  <a:cubicBezTo>
                    <a:pt x="68" y="33"/>
                    <a:pt x="67" y="30"/>
                    <a:pt x="64" y="27"/>
                  </a:cubicBezTo>
                  <a:cubicBezTo>
                    <a:pt x="55" y="16"/>
                    <a:pt x="39" y="9"/>
                    <a:pt x="26" y="17"/>
                  </a:cubicBezTo>
                  <a:cubicBezTo>
                    <a:pt x="20" y="20"/>
                    <a:pt x="16" y="27"/>
                    <a:pt x="15" y="33"/>
                  </a:cubicBezTo>
                  <a:cubicBezTo>
                    <a:pt x="13" y="41"/>
                    <a:pt x="15" y="49"/>
                    <a:pt x="16" y="56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7" y="60"/>
                    <a:pt x="17" y="58"/>
                    <a:pt x="17" y="58"/>
                  </a:cubicBezTo>
                  <a:cubicBezTo>
                    <a:pt x="17" y="58"/>
                    <a:pt x="16" y="58"/>
                    <a:pt x="16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8"/>
                    <a:pt x="16" y="58"/>
                    <a:pt x="16" y="59"/>
                  </a:cubicBezTo>
                  <a:cubicBezTo>
                    <a:pt x="15" y="59"/>
                    <a:pt x="14" y="59"/>
                    <a:pt x="14" y="59"/>
                  </a:cubicBezTo>
                  <a:cubicBezTo>
                    <a:pt x="13" y="59"/>
                    <a:pt x="12" y="59"/>
                    <a:pt x="11" y="59"/>
                  </a:cubicBezTo>
                  <a:cubicBezTo>
                    <a:pt x="7" y="60"/>
                    <a:pt x="3" y="59"/>
                    <a:pt x="0" y="59"/>
                  </a:cubicBezTo>
                  <a:cubicBezTo>
                    <a:pt x="0" y="58"/>
                    <a:pt x="0" y="57"/>
                    <a:pt x="0" y="56"/>
                  </a:cubicBezTo>
                  <a:cubicBezTo>
                    <a:pt x="0" y="53"/>
                    <a:pt x="0" y="50"/>
                    <a:pt x="0" y="46"/>
                  </a:cubicBezTo>
                  <a:cubicBezTo>
                    <a:pt x="1" y="40"/>
                    <a:pt x="3" y="34"/>
                    <a:pt x="5" y="28"/>
                  </a:cubicBezTo>
                  <a:cubicBezTo>
                    <a:pt x="10" y="17"/>
                    <a:pt x="19" y="5"/>
                    <a:pt x="31" y="2"/>
                  </a:cubicBezTo>
                  <a:cubicBezTo>
                    <a:pt x="41" y="0"/>
                    <a:pt x="52" y="6"/>
                    <a:pt x="59" y="13"/>
                  </a:cubicBezTo>
                  <a:cubicBezTo>
                    <a:pt x="63" y="18"/>
                    <a:pt x="67" y="23"/>
                    <a:pt x="69" y="29"/>
                  </a:cubicBezTo>
                  <a:cubicBezTo>
                    <a:pt x="70" y="32"/>
                    <a:pt x="70" y="35"/>
                    <a:pt x="71" y="38"/>
                  </a:cubicBezTo>
                  <a:cubicBezTo>
                    <a:pt x="71" y="37"/>
                    <a:pt x="70" y="36"/>
                    <a:pt x="70" y="36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88" name="íṩlîdê">
              <a:extLst>
                <a:ext uri="{FF2B5EF4-FFF2-40B4-BE49-F238E27FC236}">
                  <a16:creationId xmlns:a16="http://schemas.microsoft.com/office/drawing/2014/main" id="{3417CFC9-0F71-47F9-853E-2CF30015ECB5}"/>
                </a:ext>
              </a:extLst>
            </p:cNvPr>
            <p:cNvSpPr/>
            <p:nvPr/>
          </p:nvSpPr>
          <p:spPr bwMode="auto">
            <a:xfrm>
              <a:off x="4072176" y="3483030"/>
              <a:ext cx="4010810" cy="1764892"/>
            </a:xfrm>
            <a:custGeom>
              <a:avLst/>
              <a:gdLst>
                <a:gd name="T0" fmla="*/ 542 w 570"/>
                <a:gd name="T1" fmla="*/ 110 h 251"/>
                <a:gd name="T2" fmla="*/ 537 w 570"/>
                <a:gd name="T3" fmla="*/ 106 h 251"/>
                <a:gd name="T4" fmla="*/ 532 w 570"/>
                <a:gd name="T5" fmla="*/ 92 h 251"/>
                <a:gd name="T6" fmla="*/ 549 w 570"/>
                <a:gd name="T7" fmla="*/ 89 h 251"/>
                <a:gd name="T8" fmla="*/ 551 w 570"/>
                <a:gd name="T9" fmla="*/ 123 h 251"/>
                <a:gd name="T10" fmla="*/ 191 w 570"/>
                <a:gd name="T11" fmla="*/ 237 h 251"/>
                <a:gd name="T12" fmla="*/ 352 w 570"/>
                <a:gd name="T13" fmla="*/ 238 h 251"/>
                <a:gd name="T14" fmla="*/ 314 w 570"/>
                <a:gd name="T15" fmla="*/ 250 h 251"/>
                <a:gd name="T16" fmla="*/ 190 w 570"/>
                <a:gd name="T17" fmla="*/ 251 h 251"/>
                <a:gd name="T18" fmla="*/ 191 w 570"/>
                <a:gd name="T19" fmla="*/ 237 h 251"/>
                <a:gd name="T20" fmla="*/ 114 w 570"/>
                <a:gd name="T21" fmla="*/ 7 h 251"/>
                <a:gd name="T22" fmla="*/ 3 w 570"/>
                <a:gd name="T23" fmla="*/ 120 h 251"/>
                <a:gd name="T24" fmla="*/ 24 w 570"/>
                <a:gd name="T25" fmla="*/ 129 h 251"/>
                <a:gd name="T26" fmla="*/ 3 w 570"/>
                <a:gd name="T27" fmla="*/ 120 h 251"/>
                <a:gd name="T28" fmla="*/ 17 w 570"/>
                <a:gd name="T29" fmla="*/ 120 h 251"/>
                <a:gd name="T30" fmla="*/ 9 w 570"/>
                <a:gd name="T31" fmla="*/ 100 h 251"/>
                <a:gd name="T32" fmla="*/ 25 w 570"/>
                <a:gd name="T33" fmla="*/ 124 h 251"/>
                <a:gd name="T34" fmla="*/ 31 w 570"/>
                <a:gd name="T35" fmla="*/ 107 h 251"/>
                <a:gd name="T36" fmla="*/ 15 w 570"/>
                <a:gd name="T37" fmla="*/ 87 h 251"/>
                <a:gd name="T38" fmla="*/ 42 w 570"/>
                <a:gd name="T39" fmla="*/ 87 h 251"/>
                <a:gd name="T40" fmla="*/ 54 w 570"/>
                <a:gd name="T41" fmla="*/ 72 h 251"/>
                <a:gd name="T42" fmla="*/ 25 w 570"/>
                <a:gd name="T43" fmla="*/ 71 h 251"/>
                <a:gd name="T44" fmla="*/ 51 w 570"/>
                <a:gd name="T45" fmla="*/ 67 h 251"/>
                <a:gd name="T46" fmla="*/ 60 w 570"/>
                <a:gd name="T47" fmla="*/ 66 h 251"/>
                <a:gd name="T48" fmla="*/ 37 w 570"/>
                <a:gd name="T49" fmla="*/ 55 h 251"/>
                <a:gd name="T50" fmla="*/ 67 w 570"/>
                <a:gd name="T51" fmla="*/ 49 h 251"/>
                <a:gd name="T52" fmla="*/ 84 w 570"/>
                <a:gd name="T53" fmla="*/ 47 h 251"/>
                <a:gd name="T54" fmla="*/ 73 w 570"/>
                <a:gd name="T55" fmla="*/ 47 h 251"/>
                <a:gd name="T56" fmla="*/ 78 w 570"/>
                <a:gd name="T57" fmla="*/ 21 h 251"/>
                <a:gd name="T58" fmla="*/ 84 w 570"/>
                <a:gd name="T59" fmla="*/ 47 h 251"/>
                <a:gd name="T60" fmla="*/ 102 w 570"/>
                <a:gd name="T61" fmla="*/ 38 h 251"/>
                <a:gd name="T62" fmla="*/ 100 w 570"/>
                <a:gd name="T63" fmla="*/ 6 h 251"/>
                <a:gd name="T64" fmla="*/ 114 w 570"/>
                <a:gd name="T65" fmla="*/ 20 h 251"/>
                <a:gd name="T66" fmla="*/ 104 w 570"/>
                <a:gd name="T67" fmla="*/ 37 h 251"/>
                <a:gd name="T68" fmla="*/ 570 w 570"/>
                <a:gd name="T69" fmla="*/ 133 h 251"/>
                <a:gd name="T70" fmla="*/ 552 w 570"/>
                <a:gd name="T71" fmla="*/ 130 h 251"/>
                <a:gd name="T72" fmla="*/ 568 w 570"/>
                <a:gd name="T73" fmla="*/ 127 h 251"/>
                <a:gd name="T74" fmla="*/ 437 w 570"/>
                <a:gd name="T75" fmla="*/ 30 h 251"/>
                <a:gd name="T76" fmla="*/ 440 w 570"/>
                <a:gd name="T77" fmla="*/ 1 h 251"/>
                <a:gd name="T78" fmla="*/ 444 w 570"/>
                <a:gd name="T79" fmla="*/ 16 h 251"/>
                <a:gd name="T80" fmla="*/ 455 w 570"/>
                <a:gd name="T81" fmla="*/ 40 h 251"/>
                <a:gd name="T82" fmla="*/ 452 w 570"/>
                <a:gd name="T83" fmla="*/ 14 h 251"/>
                <a:gd name="T84" fmla="*/ 473 w 570"/>
                <a:gd name="T85" fmla="*/ 15 h 251"/>
                <a:gd name="T86" fmla="*/ 455 w 570"/>
                <a:gd name="T87" fmla="*/ 40 h 251"/>
                <a:gd name="T88" fmla="*/ 464 w 570"/>
                <a:gd name="T89" fmla="*/ 46 h 251"/>
                <a:gd name="T90" fmla="*/ 475 w 570"/>
                <a:gd name="T91" fmla="*/ 22 h 251"/>
                <a:gd name="T92" fmla="*/ 494 w 570"/>
                <a:gd name="T93" fmla="*/ 30 h 251"/>
                <a:gd name="T94" fmla="*/ 473 w 570"/>
                <a:gd name="T95" fmla="*/ 54 h 251"/>
                <a:gd name="T96" fmla="*/ 490 w 570"/>
                <a:gd name="T97" fmla="*/ 46 h 251"/>
                <a:gd name="T98" fmla="*/ 514 w 570"/>
                <a:gd name="T99" fmla="*/ 44 h 251"/>
                <a:gd name="T100" fmla="*/ 478 w 570"/>
                <a:gd name="T101" fmla="*/ 58 h 251"/>
                <a:gd name="T102" fmla="*/ 511 w 570"/>
                <a:gd name="T103" fmla="*/ 88 h 251"/>
                <a:gd name="T104" fmla="*/ 530 w 570"/>
                <a:gd name="T105" fmla="*/ 65 h 251"/>
                <a:gd name="T106" fmla="*/ 515 w 570"/>
                <a:gd name="T107" fmla="*/ 75 h 251"/>
                <a:gd name="T108" fmla="*/ 497 w 570"/>
                <a:gd name="T109" fmla="*/ 74 h 251"/>
                <a:gd name="T110" fmla="*/ 518 w 570"/>
                <a:gd name="T111" fmla="*/ 48 h 251"/>
                <a:gd name="T112" fmla="*/ 542 w 570"/>
                <a:gd name="T113" fmla="*/ 8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0" h="251">
                  <a:moveTo>
                    <a:pt x="534" y="118"/>
                  </a:moveTo>
                  <a:cubicBezTo>
                    <a:pt x="534" y="118"/>
                    <a:pt x="534" y="118"/>
                    <a:pt x="534" y="118"/>
                  </a:cubicBezTo>
                  <a:cubicBezTo>
                    <a:pt x="536" y="115"/>
                    <a:pt x="539" y="113"/>
                    <a:pt x="542" y="110"/>
                  </a:cubicBezTo>
                  <a:cubicBezTo>
                    <a:pt x="545" y="109"/>
                    <a:pt x="547" y="107"/>
                    <a:pt x="550" y="106"/>
                  </a:cubicBezTo>
                  <a:cubicBezTo>
                    <a:pt x="552" y="105"/>
                    <a:pt x="554" y="103"/>
                    <a:pt x="552" y="101"/>
                  </a:cubicBezTo>
                  <a:cubicBezTo>
                    <a:pt x="549" y="96"/>
                    <a:pt x="540" y="104"/>
                    <a:pt x="537" y="106"/>
                  </a:cubicBezTo>
                  <a:cubicBezTo>
                    <a:pt x="535" y="108"/>
                    <a:pt x="532" y="110"/>
                    <a:pt x="530" y="112"/>
                  </a:cubicBezTo>
                  <a:cubicBezTo>
                    <a:pt x="527" y="108"/>
                    <a:pt x="524" y="104"/>
                    <a:pt x="521" y="100"/>
                  </a:cubicBezTo>
                  <a:cubicBezTo>
                    <a:pt x="524" y="97"/>
                    <a:pt x="528" y="94"/>
                    <a:pt x="532" y="92"/>
                  </a:cubicBezTo>
                  <a:cubicBezTo>
                    <a:pt x="536" y="90"/>
                    <a:pt x="542" y="87"/>
                    <a:pt x="543" y="82"/>
                  </a:cubicBezTo>
                  <a:cubicBezTo>
                    <a:pt x="544" y="82"/>
                    <a:pt x="544" y="82"/>
                    <a:pt x="544" y="82"/>
                  </a:cubicBezTo>
                  <a:cubicBezTo>
                    <a:pt x="545" y="84"/>
                    <a:pt x="547" y="87"/>
                    <a:pt x="549" y="89"/>
                  </a:cubicBezTo>
                  <a:cubicBezTo>
                    <a:pt x="554" y="97"/>
                    <a:pt x="558" y="106"/>
                    <a:pt x="562" y="115"/>
                  </a:cubicBezTo>
                  <a:cubicBezTo>
                    <a:pt x="563" y="115"/>
                    <a:pt x="563" y="116"/>
                    <a:pt x="563" y="117"/>
                  </a:cubicBezTo>
                  <a:cubicBezTo>
                    <a:pt x="559" y="116"/>
                    <a:pt x="554" y="120"/>
                    <a:pt x="551" y="123"/>
                  </a:cubicBezTo>
                  <a:cubicBezTo>
                    <a:pt x="548" y="125"/>
                    <a:pt x="545" y="128"/>
                    <a:pt x="542" y="130"/>
                  </a:cubicBezTo>
                  <a:cubicBezTo>
                    <a:pt x="539" y="126"/>
                    <a:pt x="537" y="122"/>
                    <a:pt x="534" y="118"/>
                  </a:cubicBezTo>
                  <a:close/>
                  <a:moveTo>
                    <a:pt x="191" y="237"/>
                  </a:moveTo>
                  <a:cubicBezTo>
                    <a:pt x="191" y="237"/>
                    <a:pt x="191" y="237"/>
                    <a:pt x="191" y="237"/>
                  </a:cubicBezTo>
                  <a:cubicBezTo>
                    <a:pt x="206" y="237"/>
                    <a:pt x="222" y="236"/>
                    <a:pt x="237" y="236"/>
                  </a:cubicBezTo>
                  <a:cubicBezTo>
                    <a:pt x="276" y="237"/>
                    <a:pt x="314" y="240"/>
                    <a:pt x="352" y="238"/>
                  </a:cubicBezTo>
                  <a:cubicBezTo>
                    <a:pt x="352" y="241"/>
                    <a:pt x="353" y="243"/>
                    <a:pt x="353" y="246"/>
                  </a:cubicBezTo>
                  <a:cubicBezTo>
                    <a:pt x="353" y="247"/>
                    <a:pt x="353" y="248"/>
                    <a:pt x="353" y="250"/>
                  </a:cubicBezTo>
                  <a:cubicBezTo>
                    <a:pt x="340" y="250"/>
                    <a:pt x="327" y="250"/>
                    <a:pt x="314" y="250"/>
                  </a:cubicBezTo>
                  <a:cubicBezTo>
                    <a:pt x="292" y="251"/>
                    <a:pt x="270" y="250"/>
                    <a:pt x="247" y="250"/>
                  </a:cubicBezTo>
                  <a:cubicBezTo>
                    <a:pt x="230" y="250"/>
                    <a:pt x="213" y="250"/>
                    <a:pt x="196" y="251"/>
                  </a:cubicBezTo>
                  <a:cubicBezTo>
                    <a:pt x="194" y="251"/>
                    <a:pt x="192" y="251"/>
                    <a:pt x="190" y="251"/>
                  </a:cubicBezTo>
                  <a:cubicBezTo>
                    <a:pt x="190" y="251"/>
                    <a:pt x="190" y="250"/>
                    <a:pt x="190" y="250"/>
                  </a:cubicBezTo>
                  <a:cubicBezTo>
                    <a:pt x="190" y="248"/>
                    <a:pt x="191" y="245"/>
                    <a:pt x="191" y="242"/>
                  </a:cubicBezTo>
                  <a:cubicBezTo>
                    <a:pt x="191" y="240"/>
                    <a:pt x="191" y="239"/>
                    <a:pt x="191" y="237"/>
                  </a:cubicBezTo>
                  <a:close/>
                  <a:moveTo>
                    <a:pt x="114" y="1"/>
                  </a:moveTo>
                  <a:cubicBezTo>
                    <a:pt x="114" y="1"/>
                    <a:pt x="114" y="1"/>
                    <a:pt x="114" y="1"/>
                  </a:cubicBezTo>
                  <a:cubicBezTo>
                    <a:pt x="114" y="3"/>
                    <a:pt x="114" y="5"/>
                    <a:pt x="114" y="7"/>
                  </a:cubicBezTo>
                  <a:cubicBezTo>
                    <a:pt x="113" y="5"/>
                    <a:pt x="113" y="4"/>
                    <a:pt x="112" y="2"/>
                  </a:cubicBezTo>
                  <a:cubicBezTo>
                    <a:pt x="113" y="2"/>
                    <a:pt x="113" y="2"/>
                    <a:pt x="114" y="1"/>
                  </a:cubicBezTo>
                  <a:close/>
                  <a:moveTo>
                    <a:pt x="3" y="120"/>
                  </a:moveTo>
                  <a:cubicBezTo>
                    <a:pt x="3" y="120"/>
                    <a:pt x="3" y="120"/>
                    <a:pt x="3" y="120"/>
                  </a:cubicBezTo>
                  <a:cubicBezTo>
                    <a:pt x="7" y="121"/>
                    <a:pt x="12" y="123"/>
                    <a:pt x="16" y="125"/>
                  </a:cubicBezTo>
                  <a:cubicBezTo>
                    <a:pt x="18" y="127"/>
                    <a:pt x="21" y="128"/>
                    <a:pt x="24" y="129"/>
                  </a:cubicBezTo>
                  <a:cubicBezTo>
                    <a:pt x="23" y="133"/>
                    <a:pt x="22" y="136"/>
                    <a:pt x="21" y="140"/>
                  </a:cubicBezTo>
                  <a:cubicBezTo>
                    <a:pt x="15" y="135"/>
                    <a:pt x="8" y="132"/>
                    <a:pt x="0" y="131"/>
                  </a:cubicBezTo>
                  <a:cubicBezTo>
                    <a:pt x="1" y="127"/>
                    <a:pt x="2" y="124"/>
                    <a:pt x="3" y="120"/>
                  </a:cubicBezTo>
                  <a:close/>
                  <a:moveTo>
                    <a:pt x="25" y="124"/>
                  </a:moveTo>
                  <a:cubicBezTo>
                    <a:pt x="25" y="124"/>
                    <a:pt x="25" y="124"/>
                    <a:pt x="25" y="124"/>
                  </a:cubicBezTo>
                  <a:cubicBezTo>
                    <a:pt x="23" y="122"/>
                    <a:pt x="20" y="121"/>
                    <a:pt x="17" y="120"/>
                  </a:cubicBezTo>
                  <a:cubicBezTo>
                    <a:pt x="13" y="118"/>
                    <a:pt x="9" y="116"/>
                    <a:pt x="4" y="115"/>
                  </a:cubicBezTo>
                  <a:cubicBezTo>
                    <a:pt x="5" y="113"/>
                    <a:pt x="5" y="111"/>
                    <a:pt x="6" y="109"/>
                  </a:cubicBezTo>
                  <a:cubicBezTo>
                    <a:pt x="7" y="106"/>
                    <a:pt x="8" y="103"/>
                    <a:pt x="9" y="100"/>
                  </a:cubicBezTo>
                  <a:cubicBezTo>
                    <a:pt x="14" y="103"/>
                    <a:pt x="20" y="106"/>
                    <a:pt x="25" y="110"/>
                  </a:cubicBezTo>
                  <a:cubicBezTo>
                    <a:pt x="26" y="110"/>
                    <a:pt x="27" y="111"/>
                    <a:pt x="29" y="112"/>
                  </a:cubicBezTo>
                  <a:cubicBezTo>
                    <a:pt x="27" y="116"/>
                    <a:pt x="26" y="120"/>
                    <a:pt x="25" y="124"/>
                  </a:cubicBezTo>
                  <a:close/>
                  <a:moveTo>
                    <a:pt x="32" y="104"/>
                  </a:moveTo>
                  <a:cubicBezTo>
                    <a:pt x="32" y="104"/>
                    <a:pt x="32" y="104"/>
                    <a:pt x="32" y="104"/>
                  </a:cubicBezTo>
                  <a:cubicBezTo>
                    <a:pt x="31" y="105"/>
                    <a:pt x="31" y="106"/>
                    <a:pt x="31" y="107"/>
                  </a:cubicBezTo>
                  <a:cubicBezTo>
                    <a:pt x="29" y="106"/>
                    <a:pt x="28" y="105"/>
                    <a:pt x="27" y="104"/>
                  </a:cubicBezTo>
                  <a:cubicBezTo>
                    <a:pt x="22" y="101"/>
                    <a:pt x="16" y="98"/>
                    <a:pt x="11" y="96"/>
                  </a:cubicBezTo>
                  <a:cubicBezTo>
                    <a:pt x="12" y="93"/>
                    <a:pt x="14" y="90"/>
                    <a:pt x="15" y="87"/>
                  </a:cubicBezTo>
                  <a:cubicBezTo>
                    <a:pt x="17" y="83"/>
                    <a:pt x="20" y="79"/>
                    <a:pt x="22" y="75"/>
                  </a:cubicBezTo>
                  <a:cubicBezTo>
                    <a:pt x="27" y="78"/>
                    <a:pt x="32" y="81"/>
                    <a:pt x="36" y="84"/>
                  </a:cubicBezTo>
                  <a:cubicBezTo>
                    <a:pt x="38" y="85"/>
                    <a:pt x="40" y="86"/>
                    <a:pt x="42" y="87"/>
                  </a:cubicBezTo>
                  <a:cubicBezTo>
                    <a:pt x="38" y="92"/>
                    <a:pt x="35" y="98"/>
                    <a:pt x="32" y="104"/>
                  </a:cubicBezTo>
                  <a:close/>
                  <a:moveTo>
                    <a:pt x="54" y="72"/>
                  </a:moveTo>
                  <a:cubicBezTo>
                    <a:pt x="54" y="72"/>
                    <a:pt x="54" y="72"/>
                    <a:pt x="54" y="72"/>
                  </a:cubicBezTo>
                  <a:cubicBezTo>
                    <a:pt x="51" y="76"/>
                    <a:pt x="48" y="79"/>
                    <a:pt x="45" y="83"/>
                  </a:cubicBezTo>
                  <a:cubicBezTo>
                    <a:pt x="43" y="82"/>
                    <a:pt x="40" y="80"/>
                    <a:pt x="38" y="79"/>
                  </a:cubicBezTo>
                  <a:cubicBezTo>
                    <a:pt x="34" y="76"/>
                    <a:pt x="29" y="73"/>
                    <a:pt x="25" y="71"/>
                  </a:cubicBezTo>
                  <a:cubicBezTo>
                    <a:pt x="28" y="67"/>
                    <a:pt x="31" y="63"/>
                    <a:pt x="34" y="59"/>
                  </a:cubicBezTo>
                  <a:cubicBezTo>
                    <a:pt x="34" y="59"/>
                    <a:pt x="34" y="59"/>
                    <a:pt x="35" y="60"/>
                  </a:cubicBezTo>
                  <a:cubicBezTo>
                    <a:pt x="40" y="62"/>
                    <a:pt x="46" y="64"/>
                    <a:pt x="51" y="67"/>
                  </a:cubicBezTo>
                  <a:cubicBezTo>
                    <a:pt x="53" y="68"/>
                    <a:pt x="54" y="69"/>
                    <a:pt x="56" y="70"/>
                  </a:cubicBezTo>
                  <a:cubicBezTo>
                    <a:pt x="55" y="71"/>
                    <a:pt x="55" y="72"/>
                    <a:pt x="54" y="72"/>
                  </a:cubicBezTo>
                  <a:close/>
                  <a:moveTo>
                    <a:pt x="60" y="66"/>
                  </a:moveTo>
                  <a:cubicBezTo>
                    <a:pt x="60" y="66"/>
                    <a:pt x="60" y="66"/>
                    <a:pt x="60" y="66"/>
                  </a:cubicBezTo>
                  <a:cubicBezTo>
                    <a:pt x="58" y="64"/>
                    <a:pt x="56" y="63"/>
                    <a:pt x="54" y="62"/>
                  </a:cubicBezTo>
                  <a:cubicBezTo>
                    <a:pt x="48" y="60"/>
                    <a:pt x="43" y="57"/>
                    <a:pt x="37" y="55"/>
                  </a:cubicBezTo>
                  <a:cubicBezTo>
                    <a:pt x="39" y="53"/>
                    <a:pt x="41" y="51"/>
                    <a:pt x="43" y="49"/>
                  </a:cubicBezTo>
                  <a:cubicBezTo>
                    <a:pt x="47" y="45"/>
                    <a:pt x="51" y="41"/>
                    <a:pt x="55" y="38"/>
                  </a:cubicBezTo>
                  <a:cubicBezTo>
                    <a:pt x="58" y="42"/>
                    <a:pt x="63" y="46"/>
                    <a:pt x="67" y="49"/>
                  </a:cubicBezTo>
                  <a:cubicBezTo>
                    <a:pt x="69" y="51"/>
                    <a:pt x="72" y="52"/>
                    <a:pt x="74" y="54"/>
                  </a:cubicBezTo>
                  <a:cubicBezTo>
                    <a:pt x="69" y="58"/>
                    <a:pt x="65" y="62"/>
                    <a:pt x="60" y="66"/>
                  </a:cubicBezTo>
                  <a:close/>
                  <a:moveTo>
                    <a:pt x="84" y="47"/>
                  </a:moveTo>
                  <a:cubicBezTo>
                    <a:pt x="84" y="47"/>
                    <a:pt x="84" y="47"/>
                    <a:pt x="84" y="47"/>
                  </a:cubicBezTo>
                  <a:cubicBezTo>
                    <a:pt x="82" y="48"/>
                    <a:pt x="80" y="49"/>
                    <a:pt x="79" y="51"/>
                  </a:cubicBezTo>
                  <a:cubicBezTo>
                    <a:pt x="77" y="49"/>
                    <a:pt x="75" y="48"/>
                    <a:pt x="73" y="47"/>
                  </a:cubicBezTo>
                  <a:cubicBezTo>
                    <a:pt x="68" y="43"/>
                    <a:pt x="63" y="39"/>
                    <a:pt x="58" y="34"/>
                  </a:cubicBezTo>
                  <a:cubicBezTo>
                    <a:pt x="64" y="29"/>
                    <a:pt x="70" y="25"/>
                    <a:pt x="77" y="20"/>
                  </a:cubicBezTo>
                  <a:cubicBezTo>
                    <a:pt x="77" y="20"/>
                    <a:pt x="77" y="20"/>
                    <a:pt x="78" y="21"/>
                  </a:cubicBezTo>
                  <a:cubicBezTo>
                    <a:pt x="85" y="23"/>
                    <a:pt x="89" y="29"/>
                    <a:pt x="93" y="35"/>
                  </a:cubicBezTo>
                  <a:cubicBezTo>
                    <a:pt x="95" y="36"/>
                    <a:pt x="96" y="38"/>
                    <a:pt x="97" y="40"/>
                  </a:cubicBezTo>
                  <a:cubicBezTo>
                    <a:pt x="93" y="42"/>
                    <a:pt x="88" y="44"/>
                    <a:pt x="84" y="47"/>
                  </a:cubicBezTo>
                  <a:close/>
                  <a:moveTo>
                    <a:pt x="104" y="37"/>
                  </a:moveTo>
                  <a:cubicBezTo>
                    <a:pt x="104" y="37"/>
                    <a:pt x="104" y="37"/>
                    <a:pt x="104" y="37"/>
                  </a:cubicBezTo>
                  <a:cubicBezTo>
                    <a:pt x="103" y="37"/>
                    <a:pt x="103" y="38"/>
                    <a:pt x="102" y="38"/>
                  </a:cubicBezTo>
                  <a:cubicBezTo>
                    <a:pt x="100" y="35"/>
                    <a:pt x="98" y="32"/>
                    <a:pt x="96" y="30"/>
                  </a:cubicBezTo>
                  <a:cubicBezTo>
                    <a:pt x="92" y="25"/>
                    <a:pt x="87" y="19"/>
                    <a:pt x="81" y="17"/>
                  </a:cubicBezTo>
                  <a:cubicBezTo>
                    <a:pt x="87" y="13"/>
                    <a:pt x="94" y="9"/>
                    <a:pt x="100" y="6"/>
                  </a:cubicBezTo>
                  <a:cubicBezTo>
                    <a:pt x="102" y="5"/>
                    <a:pt x="104" y="5"/>
                    <a:pt x="106" y="4"/>
                  </a:cubicBezTo>
                  <a:cubicBezTo>
                    <a:pt x="108" y="8"/>
                    <a:pt x="110" y="12"/>
                    <a:pt x="112" y="16"/>
                  </a:cubicBezTo>
                  <a:cubicBezTo>
                    <a:pt x="113" y="18"/>
                    <a:pt x="114" y="19"/>
                    <a:pt x="114" y="20"/>
                  </a:cubicBezTo>
                  <a:cubicBezTo>
                    <a:pt x="114" y="23"/>
                    <a:pt x="114" y="25"/>
                    <a:pt x="114" y="27"/>
                  </a:cubicBezTo>
                  <a:cubicBezTo>
                    <a:pt x="115" y="29"/>
                    <a:pt x="115" y="31"/>
                    <a:pt x="115" y="33"/>
                  </a:cubicBezTo>
                  <a:cubicBezTo>
                    <a:pt x="111" y="34"/>
                    <a:pt x="107" y="36"/>
                    <a:pt x="104" y="37"/>
                  </a:cubicBezTo>
                  <a:close/>
                  <a:moveTo>
                    <a:pt x="568" y="127"/>
                  </a:moveTo>
                  <a:cubicBezTo>
                    <a:pt x="568" y="127"/>
                    <a:pt x="568" y="127"/>
                    <a:pt x="568" y="127"/>
                  </a:cubicBezTo>
                  <a:cubicBezTo>
                    <a:pt x="569" y="129"/>
                    <a:pt x="570" y="131"/>
                    <a:pt x="570" y="133"/>
                  </a:cubicBezTo>
                  <a:cubicBezTo>
                    <a:pt x="563" y="134"/>
                    <a:pt x="556" y="139"/>
                    <a:pt x="551" y="145"/>
                  </a:cubicBezTo>
                  <a:cubicBezTo>
                    <a:pt x="549" y="142"/>
                    <a:pt x="548" y="139"/>
                    <a:pt x="546" y="136"/>
                  </a:cubicBezTo>
                  <a:cubicBezTo>
                    <a:pt x="548" y="134"/>
                    <a:pt x="550" y="132"/>
                    <a:pt x="552" y="130"/>
                  </a:cubicBezTo>
                  <a:cubicBezTo>
                    <a:pt x="555" y="128"/>
                    <a:pt x="557" y="126"/>
                    <a:pt x="560" y="125"/>
                  </a:cubicBezTo>
                  <a:cubicBezTo>
                    <a:pt x="561" y="124"/>
                    <a:pt x="564" y="123"/>
                    <a:pt x="565" y="121"/>
                  </a:cubicBezTo>
                  <a:cubicBezTo>
                    <a:pt x="566" y="123"/>
                    <a:pt x="567" y="125"/>
                    <a:pt x="568" y="127"/>
                  </a:cubicBezTo>
                  <a:close/>
                  <a:moveTo>
                    <a:pt x="440" y="25"/>
                  </a:moveTo>
                  <a:cubicBezTo>
                    <a:pt x="440" y="25"/>
                    <a:pt x="440" y="25"/>
                    <a:pt x="440" y="25"/>
                  </a:cubicBezTo>
                  <a:cubicBezTo>
                    <a:pt x="440" y="26"/>
                    <a:pt x="438" y="28"/>
                    <a:pt x="437" y="30"/>
                  </a:cubicBezTo>
                  <a:cubicBezTo>
                    <a:pt x="437" y="30"/>
                    <a:pt x="437" y="29"/>
                    <a:pt x="437" y="28"/>
                  </a:cubicBezTo>
                  <a:cubicBezTo>
                    <a:pt x="436" y="18"/>
                    <a:pt x="435" y="9"/>
                    <a:pt x="435" y="0"/>
                  </a:cubicBezTo>
                  <a:cubicBezTo>
                    <a:pt x="437" y="0"/>
                    <a:pt x="439" y="0"/>
                    <a:pt x="440" y="1"/>
                  </a:cubicBezTo>
                  <a:cubicBezTo>
                    <a:pt x="444" y="2"/>
                    <a:pt x="448" y="3"/>
                    <a:pt x="452" y="5"/>
                  </a:cubicBezTo>
                  <a:cubicBezTo>
                    <a:pt x="452" y="5"/>
                    <a:pt x="453" y="5"/>
                    <a:pt x="453" y="5"/>
                  </a:cubicBezTo>
                  <a:cubicBezTo>
                    <a:pt x="448" y="7"/>
                    <a:pt x="446" y="12"/>
                    <a:pt x="444" y="16"/>
                  </a:cubicBezTo>
                  <a:cubicBezTo>
                    <a:pt x="443" y="19"/>
                    <a:pt x="442" y="22"/>
                    <a:pt x="440" y="25"/>
                  </a:cubicBezTo>
                  <a:close/>
                  <a:moveTo>
                    <a:pt x="455" y="40"/>
                  </a:moveTo>
                  <a:cubicBezTo>
                    <a:pt x="455" y="40"/>
                    <a:pt x="455" y="40"/>
                    <a:pt x="455" y="40"/>
                  </a:cubicBezTo>
                  <a:cubicBezTo>
                    <a:pt x="451" y="37"/>
                    <a:pt x="447" y="35"/>
                    <a:pt x="442" y="33"/>
                  </a:cubicBezTo>
                  <a:cubicBezTo>
                    <a:pt x="445" y="30"/>
                    <a:pt x="447" y="25"/>
                    <a:pt x="449" y="22"/>
                  </a:cubicBezTo>
                  <a:cubicBezTo>
                    <a:pt x="450" y="20"/>
                    <a:pt x="451" y="17"/>
                    <a:pt x="452" y="14"/>
                  </a:cubicBezTo>
                  <a:cubicBezTo>
                    <a:pt x="454" y="12"/>
                    <a:pt x="456" y="9"/>
                    <a:pt x="457" y="7"/>
                  </a:cubicBezTo>
                  <a:cubicBezTo>
                    <a:pt x="457" y="7"/>
                    <a:pt x="457" y="7"/>
                    <a:pt x="457" y="6"/>
                  </a:cubicBezTo>
                  <a:cubicBezTo>
                    <a:pt x="462" y="9"/>
                    <a:pt x="468" y="12"/>
                    <a:pt x="473" y="15"/>
                  </a:cubicBezTo>
                  <a:cubicBezTo>
                    <a:pt x="472" y="15"/>
                    <a:pt x="471" y="16"/>
                    <a:pt x="471" y="17"/>
                  </a:cubicBezTo>
                  <a:cubicBezTo>
                    <a:pt x="469" y="20"/>
                    <a:pt x="467" y="23"/>
                    <a:pt x="465" y="26"/>
                  </a:cubicBezTo>
                  <a:cubicBezTo>
                    <a:pt x="462" y="31"/>
                    <a:pt x="459" y="36"/>
                    <a:pt x="455" y="40"/>
                  </a:cubicBezTo>
                  <a:close/>
                  <a:moveTo>
                    <a:pt x="473" y="54"/>
                  </a:moveTo>
                  <a:cubicBezTo>
                    <a:pt x="473" y="54"/>
                    <a:pt x="473" y="54"/>
                    <a:pt x="473" y="54"/>
                  </a:cubicBezTo>
                  <a:cubicBezTo>
                    <a:pt x="470" y="51"/>
                    <a:pt x="467" y="49"/>
                    <a:pt x="464" y="46"/>
                  </a:cubicBezTo>
                  <a:cubicBezTo>
                    <a:pt x="463" y="45"/>
                    <a:pt x="461" y="44"/>
                    <a:pt x="460" y="43"/>
                  </a:cubicBezTo>
                  <a:cubicBezTo>
                    <a:pt x="463" y="39"/>
                    <a:pt x="466" y="35"/>
                    <a:pt x="469" y="31"/>
                  </a:cubicBezTo>
                  <a:cubicBezTo>
                    <a:pt x="471" y="28"/>
                    <a:pt x="473" y="25"/>
                    <a:pt x="475" y="22"/>
                  </a:cubicBezTo>
                  <a:cubicBezTo>
                    <a:pt x="476" y="20"/>
                    <a:pt x="477" y="19"/>
                    <a:pt x="478" y="17"/>
                  </a:cubicBezTo>
                  <a:cubicBezTo>
                    <a:pt x="484" y="21"/>
                    <a:pt x="490" y="25"/>
                    <a:pt x="495" y="28"/>
                  </a:cubicBezTo>
                  <a:cubicBezTo>
                    <a:pt x="495" y="29"/>
                    <a:pt x="494" y="30"/>
                    <a:pt x="494" y="30"/>
                  </a:cubicBezTo>
                  <a:cubicBezTo>
                    <a:pt x="491" y="33"/>
                    <a:pt x="489" y="36"/>
                    <a:pt x="487" y="39"/>
                  </a:cubicBezTo>
                  <a:cubicBezTo>
                    <a:pt x="484" y="44"/>
                    <a:pt x="480" y="51"/>
                    <a:pt x="473" y="54"/>
                  </a:cubicBezTo>
                  <a:cubicBezTo>
                    <a:pt x="473" y="54"/>
                    <a:pt x="473" y="54"/>
                    <a:pt x="473" y="54"/>
                  </a:cubicBezTo>
                  <a:close/>
                  <a:moveTo>
                    <a:pt x="478" y="58"/>
                  </a:moveTo>
                  <a:cubicBezTo>
                    <a:pt x="478" y="58"/>
                    <a:pt x="478" y="58"/>
                    <a:pt x="478" y="58"/>
                  </a:cubicBezTo>
                  <a:cubicBezTo>
                    <a:pt x="483" y="55"/>
                    <a:pt x="487" y="50"/>
                    <a:pt x="490" y="46"/>
                  </a:cubicBezTo>
                  <a:cubicBezTo>
                    <a:pt x="493" y="43"/>
                    <a:pt x="495" y="39"/>
                    <a:pt x="497" y="36"/>
                  </a:cubicBezTo>
                  <a:cubicBezTo>
                    <a:pt x="498" y="35"/>
                    <a:pt x="499" y="33"/>
                    <a:pt x="500" y="32"/>
                  </a:cubicBezTo>
                  <a:cubicBezTo>
                    <a:pt x="505" y="36"/>
                    <a:pt x="509" y="39"/>
                    <a:pt x="514" y="44"/>
                  </a:cubicBezTo>
                  <a:cubicBezTo>
                    <a:pt x="510" y="46"/>
                    <a:pt x="505" y="52"/>
                    <a:pt x="504" y="53"/>
                  </a:cubicBezTo>
                  <a:cubicBezTo>
                    <a:pt x="500" y="59"/>
                    <a:pt x="496" y="65"/>
                    <a:pt x="492" y="71"/>
                  </a:cubicBezTo>
                  <a:cubicBezTo>
                    <a:pt x="487" y="66"/>
                    <a:pt x="483" y="62"/>
                    <a:pt x="478" y="58"/>
                  </a:cubicBezTo>
                  <a:close/>
                  <a:moveTo>
                    <a:pt x="518" y="95"/>
                  </a:moveTo>
                  <a:cubicBezTo>
                    <a:pt x="518" y="95"/>
                    <a:pt x="518" y="95"/>
                    <a:pt x="518" y="95"/>
                  </a:cubicBezTo>
                  <a:cubicBezTo>
                    <a:pt x="515" y="93"/>
                    <a:pt x="513" y="90"/>
                    <a:pt x="511" y="88"/>
                  </a:cubicBezTo>
                  <a:cubicBezTo>
                    <a:pt x="513" y="86"/>
                    <a:pt x="516" y="83"/>
                    <a:pt x="519" y="80"/>
                  </a:cubicBezTo>
                  <a:cubicBezTo>
                    <a:pt x="521" y="78"/>
                    <a:pt x="523" y="75"/>
                    <a:pt x="526" y="73"/>
                  </a:cubicBezTo>
                  <a:cubicBezTo>
                    <a:pt x="528" y="70"/>
                    <a:pt x="530" y="69"/>
                    <a:pt x="530" y="65"/>
                  </a:cubicBezTo>
                  <a:cubicBezTo>
                    <a:pt x="530" y="65"/>
                    <a:pt x="529" y="64"/>
                    <a:pt x="529" y="64"/>
                  </a:cubicBezTo>
                  <a:cubicBezTo>
                    <a:pt x="526" y="64"/>
                    <a:pt x="524" y="66"/>
                    <a:pt x="522" y="67"/>
                  </a:cubicBezTo>
                  <a:cubicBezTo>
                    <a:pt x="520" y="70"/>
                    <a:pt x="517" y="73"/>
                    <a:pt x="515" y="75"/>
                  </a:cubicBezTo>
                  <a:cubicBezTo>
                    <a:pt x="512" y="78"/>
                    <a:pt x="510" y="81"/>
                    <a:pt x="507" y="84"/>
                  </a:cubicBezTo>
                  <a:cubicBezTo>
                    <a:pt x="504" y="81"/>
                    <a:pt x="501" y="79"/>
                    <a:pt x="498" y="76"/>
                  </a:cubicBezTo>
                  <a:cubicBezTo>
                    <a:pt x="498" y="75"/>
                    <a:pt x="497" y="75"/>
                    <a:pt x="497" y="74"/>
                  </a:cubicBezTo>
                  <a:cubicBezTo>
                    <a:pt x="500" y="68"/>
                    <a:pt x="504" y="62"/>
                    <a:pt x="509" y="57"/>
                  </a:cubicBezTo>
                  <a:cubicBezTo>
                    <a:pt x="511" y="54"/>
                    <a:pt x="514" y="51"/>
                    <a:pt x="516" y="49"/>
                  </a:cubicBezTo>
                  <a:cubicBezTo>
                    <a:pt x="517" y="49"/>
                    <a:pt x="517" y="49"/>
                    <a:pt x="518" y="48"/>
                  </a:cubicBezTo>
                  <a:cubicBezTo>
                    <a:pt x="523" y="54"/>
                    <a:pt x="527" y="60"/>
                    <a:pt x="532" y="66"/>
                  </a:cubicBezTo>
                  <a:cubicBezTo>
                    <a:pt x="535" y="71"/>
                    <a:pt x="539" y="75"/>
                    <a:pt x="542" y="80"/>
                  </a:cubicBezTo>
                  <a:cubicBezTo>
                    <a:pt x="542" y="80"/>
                    <a:pt x="542" y="80"/>
                    <a:pt x="542" y="80"/>
                  </a:cubicBezTo>
                  <a:cubicBezTo>
                    <a:pt x="537" y="79"/>
                    <a:pt x="531" y="84"/>
                    <a:pt x="528" y="87"/>
                  </a:cubicBezTo>
                  <a:cubicBezTo>
                    <a:pt x="524" y="89"/>
                    <a:pt x="521" y="92"/>
                    <a:pt x="518" y="95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89" name="íslïďè">
              <a:extLst>
                <a:ext uri="{FF2B5EF4-FFF2-40B4-BE49-F238E27FC236}">
                  <a16:creationId xmlns:a16="http://schemas.microsoft.com/office/drawing/2014/main" id="{00F16E15-D4FB-409E-95FA-2A5E745BBD72}"/>
                </a:ext>
              </a:extLst>
            </p:cNvPr>
            <p:cNvSpPr/>
            <p:nvPr/>
          </p:nvSpPr>
          <p:spPr bwMode="auto">
            <a:xfrm>
              <a:off x="4119601" y="3581268"/>
              <a:ext cx="3888859" cy="921402"/>
            </a:xfrm>
            <a:custGeom>
              <a:avLst/>
              <a:gdLst>
                <a:gd name="T0" fmla="*/ 527 w 552"/>
                <a:gd name="T1" fmla="*/ 104 h 131"/>
                <a:gd name="T2" fmla="*/ 536 w 552"/>
                <a:gd name="T3" fmla="*/ 96 h 131"/>
                <a:gd name="T4" fmla="*/ 544 w 552"/>
                <a:gd name="T5" fmla="*/ 109 h 131"/>
                <a:gd name="T6" fmla="*/ 527 w 552"/>
                <a:gd name="T7" fmla="*/ 104 h 131"/>
                <a:gd name="T8" fmla="*/ 530 w 552"/>
                <a:gd name="T9" fmla="*/ 92 h 131"/>
                <a:gd name="T10" fmla="*/ 514 w 552"/>
                <a:gd name="T11" fmla="*/ 86 h 131"/>
                <a:gd name="T12" fmla="*/ 533 w 552"/>
                <a:gd name="T13" fmla="*/ 90 h 131"/>
                <a:gd name="T14" fmla="*/ 4 w 552"/>
                <a:gd name="T15" fmla="*/ 109 h 131"/>
                <a:gd name="T16" fmla="*/ 17 w 552"/>
                <a:gd name="T17" fmla="*/ 115 h 131"/>
                <a:gd name="T18" fmla="*/ 0 w 552"/>
                <a:gd name="T19" fmla="*/ 118 h 131"/>
                <a:gd name="T20" fmla="*/ 12 w 552"/>
                <a:gd name="T21" fmla="*/ 92 h 131"/>
                <a:gd name="T22" fmla="*/ 22 w 552"/>
                <a:gd name="T23" fmla="*/ 98 h 131"/>
                <a:gd name="T24" fmla="*/ 18 w 552"/>
                <a:gd name="T25" fmla="*/ 110 h 131"/>
                <a:gd name="T26" fmla="*/ 6 w 552"/>
                <a:gd name="T27" fmla="*/ 104 h 131"/>
                <a:gd name="T28" fmla="*/ 27 w 552"/>
                <a:gd name="T29" fmla="*/ 68 h 131"/>
                <a:gd name="T30" fmla="*/ 35 w 552"/>
                <a:gd name="T31" fmla="*/ 73 h 131"/>
                <a:gd name="T32" fmla="*/ 25 w 552"/>
                <a:gd name="T33" fmla="*/ 90 h 131"/>
                <a:gd name="T34" fmla="*/ 20 w 552"/>
                <a:gd name="T35" fmla="*/ 90 h 131"/>
                <a:gd name="T36" fmla="*/ 30 w 552"/>
                <a:gd name="T37" fmla="*/ 64 h 131"/>
                <a:gd name="T38" fmla="*/ 44 w 552"/>
                <a:gd name="T39" fmla="*/ 53 h 131"/>
                <a:gd name="T40" fmla="*/ 47 w 552"/>
                <a:gd name="T41" fmla="*/ 58 h 131"/>
                <a:gd name="T42" fmla="*/ 38 w 552"/>
                <a:gd name="T43" fmla="*/ 69 h 131"/>
                <a:gd name="T44" fmla="*/ 30 w 552"/>
                <a:gd name="T45" fmla="*/ 64 h 131"/>
                <a:gd name="T46" fmla="*/ 58 w 552"/>
                <a:gd name="T47" fmla="*/ 33 h 131"/>
                <a:gd name="T48" fmla="*/ 67 w 552"/>
                <a:gd name="T49" fmla="*/ 40 h 131"/>
                <a:gd name="T50" fmla="*/ 53 w 552"/>
                <a:gd name="T51" fmla="*/ 52 h 131"/>
                <a:gd name="T52" fmla="*/ 44 w 552"/>
                <a:gd name="T53" fmla="*/ 47 h 131"/>
                <a:gd name="T54" fmla="*/ 82 w 552"/>
                <a:gd name="T55" fmla="*/ 15 h 131"/>
                <a:gd name="T56" fmla="*/ 90 w 552"/>
                <a:gd name="T57" fmla="*/ 26 h 131"/>
                <a:gd name="T58" fmla="*/ 77 w 552"/>
                <a:gd name="T59" fmla="*/ 33 h 131"/>
                <a:gd name="T60" fmla="*/ 66 w 552"/>
                <a:gd name="T61" fmla="*/ 33 h 131"/>
                <a:gd name="T62" fmla="*/ 87 w 552"/>
                <a:gd name="T63" fmla="*/ 13 h 131"/>
                <a:gd name="T64" fmla="*/ 107 w 552"/>
                <a:gd name="T65" fmla="*/ 6 h 131"/>
                <a:gd name="T66" fmla="*/ 108 w 552"/>
                <a:gd name="T67" fmla="*/ 19 h 131"/>
                <a:gd name="T68" fmla="*/ 97 w 552"/>
                <a:gd name="T69" fmla="*/ 23 h 131"/>
                <a:gd name="T70" fmla="*/ 89 w 552"/>
                <a:gd name="T71" fmla="*/ 16 h 131"/>
                <a:gd name="T72" fmla="*/ 429 w 552"/>
                <a:gd name="T73" fmla="*/ 0 h 131"/>
                <a:gd name="T74" fmla="*/ 433 w 552"/>
                <a:gd name="T75" fmla="*/ 11 h 131"/>
                <a:gd name="T76" fmla="*/ 430 w 552"/>
                <a:gd name="T77" fmla="*/ 16 h 131"/>
                <a:gd name="T78" fmla="*/ 429 w 552"/>
                <a:gd name="T79" fmla="*/ 0 h 131"/>
                <a:gd name="T80" fmla="*/ 456 w 552"/>
                <a:gd name="T81" fmla="*/ 15 h 131"/>
                <a:gd name="T82" fmla="*/ 448 w 552"/>
                <a:gd name="T83" fmla="*/ 26 h 131"/>
                <a:gd name="T84" fmla="*/ 442 w 552"/>
                <a:gd name="T85" fmla="*/ 8 h 131"/>
                <a:gd name="T86" fmla="*/ 461 w 552"/>
                <a:gd name="T87" fmla="*/ 18 h 131"/>
                <a:gd name="T88" fmla="*/ 466 w 552"/>
                <a:gd name="T89" fmla="*/ 40 h 131"/>
                <a:gd name="T90" fmla="*/ 466 w 552"/>
                <a:gd name="T91" fmla="*/ 40 h 131"/>
                <a:gd name="T92" fmla="*/ 453 w 552"/>
                <a:gd name="T93" fmla="*/ 29 h 131"/>
                <a:gd name="T94" fmla="*/ 482 w 552"/>
                <a:gd name="T95" fmla="*/ 33 h 131"/>
                <a:gd name="T96" fmla="*/ 485 w 552"/>
                <a:gd name="T97" fmla="*/ 57 h 131"/>
                <a:gd name="T98" fmla="*/ 471 w 552"/>
                <a:gd name="T99" fmla="*/ 44 h 131"/>
                <a:gd name="T100" fmla="*/ 498 w 552"/>
                <a:gd name="T101" fmla="*/ 48 h 131"/>
                <a:gd name="T102" fmla="*/ 508 w 552"/>
                <a:gd name="T103" fmla="*/ 61 h 131"/>
                <a:gd name="T104" fmla="*/ 491 w 552"/>
                <a:gd name="T105" fmla="*/ 62 h 131"/>
                <a:gd name="T106" fmla="*/ 498 w 552"/>
                <a:gd name="T107" fmla="*/ 48 h 131"/>
                <a:gd name="T108" fmla="*/ 520 w 552"/>
                <a:gd name="T109" fmla="*/ 73 h 131"/>
                <a:gd name="T110" fmla="*/ 511 w 552"/>
                <a:gd name="T111" fmla="*/ 81 h 131"/>
                <a:gd name="T112" fmla="*/ 512 w 552"/>
                <a:gd name="T113" fmla="*/ 66 h 131"/>
                <a:gd name="T114" fmla="*/ 547 w 552"/>
                <a:gd name="T115" fmla="*/ 115 h 131"/>
                <a:gd name="T116" fmla="*/ 544 w 552"/>
                <a:gd name="T117" fmla="*/ 131 h 131"/>
                <a:gd name="T118" fmla="*/ 545 w 552"/>
                <a:gd name="T119" fmla="*/ 11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52" h="131">
                  <a:moveTo>
                    <a:pt x="527" y="104"/>
                  </a:moveTo>
                  <a:cubicBezTo>
                    <a:pt x="527" y="104"/>
                    <a:pt x="527" y="104"/>
                    <a:pt x="527" y="104"/>
                  </a:cubicBezTo>
                  <a:cubicBezTo>
                    <a:pt x="529" y="101"/>
                    <a:pt x="532" y="99"/>
                    <a:pt x="535" y="96"/>
                  </a:cubicBezTo>
                  <a:cubicBezTo>
                    <a:pt x="536" y="96"/>
                    <a:pt x="536" y="96"/>
                    <a:pt x="536" y="96"/>
                  </a:cubicBezTo>
                  <a:cubicBezTo>
                    <a:pt x="539" y="100"/>
                    <a:pt x="542" y="104"/>
                    <a:pt x="544" y="109"/>
                  </a:cubicBezTo>
                  <a:cubicBezTo>
                    <a:pt x="544" y="109"/>
                    <a:pt x="544" y="109"/>
                    <a:pt x="544" y="109"/>
                  </a:cubicBezTo>
                  <a:cubicBezTo>
                    <a:pt x="541" y="111"/>
                    <a:pt x="538" y="114"/>
                    <a:pt x="535" y="116"/>
                  </a:cubicBezTo>
                  <a:cubicBezTo>
                    <a:pt x="532" y="112"/>
                    <a:pt x="530" y="108"/>
                    <a:pt x="527" y="104"/>
                  </a:cubicBezTo>
                  <a:close/>
                  <a:moveTo>
                    <a:pt x="533" y="90"/>
                  </a:moveTo>
                  <a:cubicBezTo>
                    <a:pt x="532" y="91"/>
                    <a:pt x="531" y="91"/>
                    <a:pt x="530" y="92"/>
                  </a:cubicBezTo>
                  <a:cubicBezTo>
                    <a:pt x="528" y="94"/>
                    <a:pt x="525" y="96"/>
                    <a:pt x="523" y="98"/>
                  </a:cubicBezTo>
                  <a:cubicBezTo>
                    <a:pt x="520" y="94"/>
                    <a:pt x="517" y="90"/>
                    <a:pt x="514" y="86"/>
                  </a:cubicBezTo>
                  <a:cubicBezTo>
                    <a:pt x="517" y="83"/>
                    <a:pt x="521" y="81"/>
                    <a:pt x="524" y="78"/>
                  </a:cubicBezTo>
                  <a:cubicBezTo>
                    <a:pt x="527" y="82"/>
                    <a:pt x="530" y="86"/>
                    <a:pt x="533" y="90"/>
                  </a:cubicBezTo>
                  <a:close/>
                  <a:moveTo>
                    <a:pt x="0" y="118"/>
                  </a:moveTo>
                  <a:cubicBezTo>
                    <a:pt x="1" y="115"/>
                    <a:pt x="3" y="112"/>
                    <a:pt x="4" y="109"/>
                  </a:cubicBezTo>
                  <a:cubicBezTo>
                    <a:pt x="6" y="110"/>
                    <a:pt x="7" y="111"/>
                    <a:pt x="9" y="111"/>
                  </a:cubicBezTo>
                  <a:cubicBezTo>
                    <a:pt x="11" y="113"/>
                    <a:pt x="14" y="114"/>
                    <a:pt x="17" y="115"/>
                  </a:cubicBezTo>
                  <a:cubicBezTo>
                    <a:pt x="16" y="119"/>
                    <a:pt x="15" y="122"/>
                    <a:pt x="14" y="126"/>
                  </a:cubicBezTo>
                  <a:cubicBezTo>
                    <a:pt x="10" y="123"/>
                    <a:pt x="5" y="120"/>
                    <a:pt x="0" y="118"/>
                  </a:cubicBezTo>
                  <a:close/>
                  <a:moveTo>
                    <a:pt x="6" y="104"/>
                  </a:moveTo>
                  <a:cubicBezTo>
                    <a:pt x="8" y="100"/>
                    <a:pt x="10" y="96"/>
                    <a:pt x="12" y="92"/>
                  </a:cubicBezTo>
                  <a:cubicBezTo>
                    <a:pt x="14" y="93"/>
                    <a:pt x="16" y="94"/>
                    <a:pt x="18" y="96"/>
                  </a:cubicBezTo>
                  <a:cubicBezTo>
                    <a:pt x="19" y="96"/>
                    <a:pt x="20" y="97"/>
                    <a:pt x="22" y="98"/>
                  </a:cubicBezTo>
                  <a:cubicBezTo>
                    <a:pt x="20" y="102"/>
                    <a:pt x="19" y="106"/>
                    <a:pt x="18" y="110"/>
                  </a:cubicBezTo>
                  <a:cubicBezTo>
                    <a:pt x="18" y="110"/>
                    <a:pt x="18" y="110"/>
                    <a:pt x="18" y="110"/>
                  </a:cubicBezTo>
                  <a:cubicBezTo>
                    <a:pt x="16" y="108"/>
                    <a:pt x="13" y="107"/>
                    <a:pt x="10" y="106"/>
                  </a:cubicBezTo>
                  <a:cubicBezTo>
                    <a:pt x="9" y="105"/>
                    <a:pt x="8" y="105"/>
                    <a:pt x="6" y="104"/>
                  </a:cubicBezTo>
                  <a:close/>
                  <a:moveTo>
                    <a:pt x="15" y="88"/>
                  </a:moveTo>
                  <a:cubicBezTo>
                    <a:pt x="19" y="81"/>
                    <a:pt x="23" y="75"/>
                    <a:pt x="27" y="68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31" y="71"/>
                    <a:pt x="33" y="72"/>
                    <a:pt x="35" y="73"/>
                  </a:cubicBezTo>
                  <a:cubicBezTo>
                    <a:pt x="31" y="78"/>
                    <a:pt x="28" y="84"/>
                    <a:pt x="25" y="90"/>
                  </a:cubicBezTo>
                  <a:cubicBezTo>
                    <a:pt x="25" y="90"/>
                    <a:pt x="25" y="90"/>
                    <a:pt x="25" y="90"/>
                  </a:cubicBezTo>
                  <a:cubicBezTo>
                    <a:pt x="24" y="91"/>
                    <a:pt x="24" y="92"/>
                    <a:pt x="24" y="93"/>
                  </a:cubicBezTo>
                  <a:cubicBezTo>
                    <a:pt x="22" y="92"/>
                    <a:pt x="21" y="91"/>
                    <a:pt x="20" y="90"/>
                  </a:cubicBezTo>
                  <a:cubicBezTo>
                    <a:pt x="18" y="89"/>
                    <a:pt x="16" y="88"/>
                    <a:pt x="15" y="88"/>
                  </a:cubicBezTo>
                  <a:close/>
                  <a:moveTo>
                    <a:pt x="30" y="64"/>
                  </a:moveTo>
                  <a:cubicBezTo>
                    <a:pt x="33" y="59"/>
                    <a:pt x="37" y="55"/>
                    <a:pt x="40" y="51"/>
                  </a:cubicBezTo>
                  <a:cubicBezTo>
                    <a:pt x="41" y="52"/>
                    <a:pt x="43" y="52"/>
                    <a:pt x="44" y="53"/>
                  </a:cubicBezTo>
                  <a:cubicBezTo>
                    <a:pt x="46" y="54"/>
                    <a:pt x="47" y="55"/>
                    <a:pt x="49" y="56"/>
                  </a:cubicBezTo>
                  <a:cubicBezTo>
                    <a:pt x="48" y="57"/>
                    <a:pt x="48" y="58"/>
                    <a:pt x="47" y="58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4" y="62"/>
                    <a:pt x="41" y="65"/>
                    <a:pt x="38" y="69"/>
                  </a:cubicBezTo>
                  <a:cubicBezTo>
                    <a:pt x="36" y="68"/>
                    <a:pt x="33" y="66"/>
                    <a:pt x="31" y="65"/>
                  </a:cubicBezTo>
                  <a:lnTo>
                    <a:pt x="30" y="64"/>
                  </a:lnTo>
                  <a:close/>
                  <a:moveTo>
                    <a:pt x="44" y="47"/>
                  </a:moveTo>
                  <a:cubicBezTo>
                    <a:pt x="48" y="42"/>
                    <a:pt x="53" y="38"/>
                    <a:pt x="58" y="33"/>
                  </a:cubicBezTo>
                  <a:cubicBezTo>
                    <a:pt x="58" y="34"/>
                    <a:pt x="59" y="34"/>
                    <a:pt x="60" y="35"/>
                  </a:cubicBezTo>
                  <a:cubicBezTo>
                    <a:pt x="62" y="37"/>
                    <a:pt x="65" y="38"/>
                    <a:pt x="67" y="40"/>
                  </a:cubicBezTo>
                  <a:cubicBezTo>
                    <a:pt x="62" y="44"/>
                    <a:pt x="58" y="48"/>
                    <a:pt x="53" y="52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1" y="50"/>
                    <a:pt x="49" y="49"/>
                    <a:pt x="47" y="48"/>
                  </a:cubicBezTo>
                  <a:cubicBezTo>
                    <a:pt x="46" y="48"/>
                    <a:pt x="45" y="47"/>
                    <a:pt x="44" y="47"/>
                  </a:cubicBezTo>
                  <a:close/>
                  <a:moveTo>
                    <a:pt x="62" y="30"/>
                  </a:moveTo>
                  <a:cubicBezTo>
                    <a:pt x="68" y="24"/>
                    <a:pt x="75" y="20"/>
                    <a:pt x="82" y="15"/>
                  </a:cubicBezTo>
                  <a:cubicBezTo>
                    <a:pt x="84" y="17"/>
                    <a:pt x="85" y="19"/>
                    <a:pt x="86" y="21"/>
                  </a:cubicBezTo>
                  <a:cubicBezTo>
                    <a:pt x="88" y="22"/>
                    <a:pt x="89" y="24"/>
                    <a:pt x="90" y="26"/>
                  </a:cubicBezTo>
                  <a:cubicBezTo>
                    <a:pt x="86" y="28"/>
                    <a:pt x="81" y="30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4"/>
                    <a:pt x="73" y="35"/>
                    <a:pt x="72" y="37"/>
                  </a:cubicBezTo>
                  <a:cubicBezTo>
                    <a:pt x="70" y="35"/>
                    <a:pt x="68" y="34"/>
                    <a:pt x="66" y="33"/>
                  </a:cubicBezTo>
                  <a:cubicBezTo>
                    <a:pt x="65" y="32"/>
                    <a:pt x="63" y="31"/>
                    <a:pt x="62" y="30"/>
                  </a:cubicBezTo>
                  <a:close/>
                  <a:moveTo>
                    <a:pt x="87" y="13"/>
                  </a:moveTo>
                  <a:cubicBezTo>
                    <a:pt x="93" y="10"/>
                    <a:pt x="100" y="7"/>
                    <a:pt x="106" y="4"/>
                  </a:cubicBezTo>
                  <a:cubicBezTo>
                    <a:pt x="107" y="5"/>
                    <a:pt x="107" y="6"/>
                    <a:pt x="107" y="6"/>
                  </a:cubicBezTo>
                  <a:cubicBezTo>
                    <a:pt x="107" y="9"/>
                    <a:pt x="107" y="11"/>
                    <a:pt x="107" y="13"/>
                  </a:cubicBezTo>
                  <a:cubicBezTo>
                    <a:pt x="108" y="15"/>
                    <a:pt x="108" y="17"/>
                    <a:pt x="108" y="19"/>
                  </a:cubicBezTo>
                  <a:cubicBezTo>
                    <a:pt x="104" y="20"/>
                    <a:pt x="100" y="22"/>
                    <a:pt x="97" y="23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96" y="23"/>
                    <a:pt x="96" y="24"/>
                    <a:pt x="95" y="24"/>
                  </a:cubicBezTo>
                  <a:cubicBezTo>
                    <a:pt x="93" y="21"/>
                    <a:pt x="91" y="18"/>
                    <a:pt x="89" y="16"/>
                  </a:cubicBezTo>
                  <a:cubicBezTo>
                    <a:pt x="89" y="15"/>
                    <a:pt x="88" y="14"/>
                    <a:pt x="87" y="13"/>
                  </a:cubicBezTo>
                  <a:close/>
                  <a:moveTo>
                    <a:pt x="429" y="0"/>
                  </a:moveTo>
                  <a:cubicBezTo>
                    <a:pt x="429" y="0"/>
                    <a:pt x="432" y="1"/>
                    <a:pt x="436" y="3"/>
                  </a:cubicBezTo>
                  <a:cubicBezTo>
                    <a:pt x="435" y="6"/>
                    <a:pt x="435" y="8"/>
                    <a:pt x="433" y="11"/>
                  </a:cubicBezTo>
                  <a:cubicBezTo>
                    <a:pt x="433" y="11"/>
                    <a:pt x="433" y="11"/>
                    <a:pt x="433" y="11"/>
                  </a:cubicBezTo>
                  <a:cubicBezTo>
                    <a:pt x="433" y="12"/>
                    <a:pt x="431" y="14"/>
                    <a:pt x="430" y="16"/>
                  </a:cubicBezTo>
                  <a:cubicBezTo>
                    <a:pt x="430" y="16"/>
                    <a:pt x="430" y="15"/>
                    <a:pt x="430" y="14"/>
                  </a:cubicBezTo>
                  <a:cubicBezTo>
                    <a:pt x="430" y="9"/>
                    <a:pt x="429" y="4"/>
                    <a:pt x="429" y="0"/>
                  </a:cubicBezTo>
                  <a:close/>
                  <a:moveTo>
                    <a:pt x="443" y="6"/>
                  </a:moveTo>
                  <a:cubicBezTo>
                    <a:pt x="447" y="9"/>
                    <a:pt x="451" y="11"/>
                    <a:pt x="456" y="15"/>
                  </a:cubicBezTo>
                  <a:cubicBezTo>
                    <a:pt x="454" y="19"/>
                    <a:pt x="451" y="22"/>
                    <a:pt x="448" y="26"/>
                  </a:cubicBezTo>
                  <a:cubicBezTo>
                    <a:pt x="448" y="26"/>
                    <a:pt x="448" y="26"/>
                    <a:pt x="448" y="26"/>
                  </a:cubicBezTo>
                  <a:cubicBezTo>
                    <a:pt x="444" y="23"/>
                    <a:pt x="440" y="21"/>
                    <a:pt x="435" y="19"/>
                  </a:cubicBezTo>
                  <a:cubicBezTo>
                    <a:pt x="438" y="16"/>
                    <a:pt x="440" y="11"/>
                    <a:pt x="442" y="8"/>
                  </a:cubicBezTo>
                  <a:cubicBezTo>
                    <a:pt x="442" y="8"/>
                    <a:pt x="442" y="7"/>
                    <a:pt x="443" y="6"/>
                  </a:cubicBezTo>
                  <a:close/>
                  <a:moveTo>
                    <a:pt x="461" y="18"/>
                  </a:moveTo>
                  <a:cubicBezTo>
                    <a:pt x="466" y="21"/>
                    <a:pt x="471" y="25"/>
                    <a:pt x="477" y="30"/>
                  </a:cubicBezTo>
                  <a:cubicBezTo>
                    <a:pt x="474" y="34"/>
                    <a:pt x="471" y="38"/>
                    <a:pt x="466" y="40"/>
                  </a:cubicBezTo>
                  <a:cubicBezTo>
                    <a:pt x="466" y="40"/>
                    <a:pt x="466" y="40"/>
                    <a:pt x="466" y="40"/>
                  </a:cubicBezTo>
                  <a:cubicBezTo>
                    <a:pt x="466" y="40"/>
                    <a:pt x="466" y="40"/>
                    <a:pt x="466" y="40"/>
                  </a:cubicBezTo>
                  <a:cubicBezTo>
                    <a:pt x="463" y="37"/>
                    <a:pt x="460" y="35"/>
                    <a:pt x="457" y="32"/>
                  </a:cubicBezTo>
                  <a:cubicBezTo>
                    <a:pt x="456" y="31"/>
                    <a:pt x="454" y="30"/>
                    <a:pt x="453" y="29"/>
                  </a:cubicBezTo>
                  <a:cubicBezTo>
                    <a:pt x="456" y="26"/>
                    <a:pt x="458" y="22"/>
                    <a:pt x="461" y="18"/>
                  </a:cubicBezTo>
                  <a:close/>
                  <a:moveTo>
                    <a:pt x="482" y="33"/>
                  </a:moveTo>
                  <a:cubicBezTo>
                    <a:pt x="486" y="37"/>
                    <a:pt x="490" y="40"/>
                    <a:pt x="494" y="44"/>
                  </a:cubicBezTo>
                  <a:cubicBezTo>
                    <a:pt x="491" y="48"/>
                    <a:pt x="488" y="52"/>
                    <a:pt x="485" y="57"/>
                  </a:cubicBezTo>
                  <a:cubicBezTo>
                    <a:pt x="480" y="52"/>
                    <a:pt x="476" y="48"/>
                    <a:pt x="471" y="44"/>
                  </a:cubicBezTo>
                  <a:cubicBezTo>
                    <a:pt x="471" y="44"/>
                    <a:pt x="471" y="44"/>
                    <a:pt x="471" y="44"/>
                  </a:cubicBezTo>
                  <a:cubicBezTo>
                    <a:pt x="475" y="41"/>
                    <a:pt x="479" y="37"/>
                    <a:pt x="482" y="33"/>
                  </a:cubicBezTo>
                  <a:close/>
                  <a:moveTo>
                    <a:pt x="498" y="48"/>
                  </a:moveTo>
                  <a:cubicBezTo>
                    <a:pt x="502" y="52"/>
                    <a:pt x="505" y="56"/>
                    <a:pt x="509" y="60"/>
                  </a:cubicBezTo>
                  <a:cubicBezTo>
                    <a:pt x="508" y="61"/>
                    <a:pt x="508" y="61"/>
                    <a:pt x="508" y="61"/>
                  </a:cubicBezTo>
                  <a:cubicBezTo>
                    <a:pt x="505" y="64"/>
                    <a:pt x="503" y="67"/>
                    <a:pt x="500" y="70"/>
                  </a:cubicBezTo>
                  <a:cubicBezTo>
                    <a:pt x="497" y="67"/>
                    <a:pt x="494" y="65"/>
                    <a:pt x="491" y="62"/>
                  </a:cubicBezTo>
                  <a:cubicBezTo>
                    <a:pt x="491" y="61"/>
                    <a:pt x="490" y="61"/>
                    <a:pt x="490" y="60"/>
                  </a:cubicBezTo>
                  <a:cubicBezTo>
                    <a:pt x="492" y="56"/>
                    <a:pt x="495" y="52"/>
                    <a:pt x="498" y="48"/>
                  </a:cubicBezTo>
                  <a:close/>
                  <a:moveTo>
                    <a:pt x="513" y="64"/>
                  </a:moveTo>
                  <a:cubicBezTo>
                    <a:pt x="516" y="67"/>
                    <a:pt x="518" y="70"/>
                    <a:pt x="520" y="73"/>
                  </a:cubicBezTo>
                  <a:cubicBezTo>
                    <a:pt x="517" y="75"/>
                    <a:pt x="513" y="78"/>
                    <a:pt x="511" y="81"/>
                  </a:cubicBezTo>
                  <a:cubicBezTo>
                    <a:pt x="511" y="81"/>
                    <a:pt x="511" y="81"/>
                    <a:pt x="511" y="81"/>
                  </a:cubicBezTo>
                  <a:cubicBezTo>
                    <a:pt x="508" y="79"/>
                    <a:pt x="506" y="76"/>
                    <a:pt x="504" y="74"/>
                  </a:cubicBezTo>
                  <a:cubicBezTo>
                    <a:pt x="506" y="72"/>
                    <a:pt x="509" y="69"/>
                    <a:pt x="512" y="66"/>
                  </a:cubicBezTo>
                  <a:lnTo>
                    <a:pt x="513" y="64"/>
                  </a:lnTo>
                  <a:close/>
                  <a:moveTo>
                    <a:pt x="547" y="115"/>
                  </a:moveTo>
                  <a:cubicBezTo>
                    <a:pt x="549" y="117"/>
                    <a:pt x="551" y="121"/>
                    <a:pt x="552" y="124"/>
                  </a:cubicBezTo>
                  <a:cubicBezTo>
                    <a:pt x="549" y="126"/>
                    <a:pt x="546" y="128"/>
                    <a:pt x="544" y="131"/>
                  </a:cubicBezTo>
                  <a:cubicBezTo>
                    <a:pt x="542" y="128"/>
                    <a:pt x="541" y="125"/>
                    <a:pt x="539" y="122"/>
                  </a:cubicBezTo>
                  <a:cubicBezTo>
                    <a:pt x="541" y="120"/>
                    <a:pt x="543" y="118"/>
                    <a:pt x="545" y="116"/>
                  </a:cubicBezTo>
                  <a:cubicBezTo>
                    <a:pt x="546" y="116"/>
                    <a:pt x="547" y="115"/>
                    <a:pt x="547" y="115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90" name="íṥļîďè">
              <a:extLst>
                <a:ext uri="{FF2B5EF4-FFF2-40B4-BE49-F238E27FC236}">
                  <a16:creationId xmlns:a16="http://schemas.microsoft.com/office/drawing/2014/main" id="{1E9990D7-D323-4FD1-A9F0-B064A23B24C1}"/>
                </a:ext>
              </a:extLst>
            </p:cNvPr>
            <p:cNvSpPr/>
            <p:nvPr/>
          </p:nvSpPr>
          <p:spPr bwMode="auto">
            <a:xfrm>
              <a:off x="5000353" y="4292645"/>
              <a:ext cx="1104328" cy="606365"/>
            </a:xfrm>
            <a:custGeom>
              <a:avLst/>
              <a:gdLst>
                <a:gd name="T0" fmla="*/ 118 w 157"/>
                <a:gd name="T1" fmla="*/ 3 h 86"/>
                <a:gd name="T2" fmla="*/ 118 w 157"/>
                <a:gd name="T3" fmla="*/ 3 h 86"/>
                <a:gd name="T4" fmla="*/ 136 w 157"/>
                <a:gd name="T5" fmla="*/ 3 h 86"/>
                <a:gd name="T6" fmla="*/ 155 w 157"/>
                <a:gd name="T7" fmla="*/ 2 h 86"/>
                <a:gd name="T8" fmla="*/ 155 w 157"/>
                <a:gd name="T9" fmla="*/ 6 h 86"/>
                <a:gd name="T10" fmla="*/ 156 w 157"/>
                <a:gd name="T11" fmla="*/ 18 h 86"/>
                <a:gd name="T12" fmla="*/ 157 w 157"/>
                <a:gd name="T13" fmla="*/ 42 h 86"/>
                <a:gd name="T14" fmla="*/ 156 w 157"/>
                <a:gd name="T15" fmla="*/ 65 h 86"/>
                <a:gd name="T16" fmla="*/ 157 w 157"/>
                <a:gd name="T17" fmla="*/ 74 h 86"/>
                <a:gd name="T18" fmla="*/ 156 w 157"/>
                <a:gd name="T19" fmla="*/ 79 h 86"/>
                <a:gd name="T20" fmla="*/ 149 w 157"/>
                <a:gd name="T21" fmla="*/ 80 h 86"/>
                <a:gd name="T22" fmla="*/ 126 w 157"/>
                <a:gd name="T23" fmla="*/ 81 h 86"/>
                <a:gd name="T24" fmla="*/ 116 w 157"/>
                <a:gd name="T25" fmla="*/ 82 h 86"/>
                <a:gd name="T26" fmla="*/ 116 w 157"/>
                <a:gd name="T27" fmla="*/ 64 h 86"/>
                <a:gd name="T28" fmla="*/ 117 w 157"/>
                <a:gd name="T29" fmla="*/ 42 h 86"/>
                <a:gd name="T30" fmla="*/ 118 w 157"/>
                <a:gd name="T31" fmla="*/ 20 h 86"/>
                <a:gd name="T32" fmla="*/ 118 w 157"/>
                <a:gd name="T33" fmla="*/ 3 h 86"/>
                <a:gd name="T34" fmla="*/ 16 w 157"/>
                <a:gd name="T35" fmla="*/ 59 h 86"/>
                <a:gd name="T36" fmla="*/ 16 w 157"/>
                <a:gd name="T37" fmla="*/ 59 h 86"/>
                <a:gd name="T38" fmla="*/ 17 w 157"/>
                <a:gd name="T39" fmla="*/ 81 h 86"/>
                <a:gd name="T40" fmla="*/ 16 w 157"/>
                <a:gd name="T41" fmla="*/ 86 h 86"/>
                <a:gd name="T42" fmla="*/ 11 w 157"/>
                <a:gd name="T43" fmla="*/ 86 h 86"/>
                <a:gd name="T44" fmla="*/ 0 w 157"/>
                <a:gd name="T45" fmla="*/ 85 h 86"/>
                <a:gd name="T46" fmla="*/ 1 w 157"/>
                <a:gd name="T47" fmla="*/ 39 h 86"/>
                <a:gd name="T48" fmla="*/ 0 w 157"/>
                <a:gd name="T49" fmla="*/ 0 h 86"/>
                <a:gd name="T50" fmla="*/ 9 w 157"/>
                <a:gd name="T51" fmla="*/ 0 h 86"/>
                <a:gd name="T52" fmla="*/ 15 w 157"/>
                <a:gd name="T53" fmla="*/ 0 h 86"/>
                <a:gd name="T54" fmla="*/ 16 w 157"/>
                <a:gd name="T55" fmla="*/ 13 h 86"/>
                <a:gd name="T56" fmla="*/ 16 w 157"/>
                <a:gd name="T57" fmla="*/ 28 h 86"/>
                <a:gd name="T58" fmla="*/ 16 w 157"/>
                <a:gd name="T59" fmla="*/ 59 h 86"/>
                <a:gd name="T60" fmla="*/ 65 w 157"/>
                <a:gd name="T61" fmla="*/ 20 h 86"/>
                <a:gd name="T62" fmla="*/ 65 w 157"/>
                <a:gd name="T63" fmla="*/ 20 h 86"/>
                <a:gd name="T64" fmla="*/ 67 w 157"/>
                <a:gd name="T65" fmla="*/ 44 h 86"/>
                <a:gd name="T66" fmla="*/ 69 w 157"/>
                <a:gd name="T67" fmla="*/ 86 h 86"/>
                <a:gd name="T68" fmla="*/ 34 w 157"/>
                <a:gd name="T69" fmla="*/ 86 h 86"/>
                <a:gd name="T70" fmla="*/ 22 w 157"/>
                <a:gd name="T71" fmla="*/ 86 h 86"/>
                <a:gd name="T72" fmla="*/ 23 w 157"/>
                <a:gd name="T73" fmla="*/ 79 h 86"/>
                <a:gd name="T74" fmla="*/ 22 w 157"/>
                <a:gd name="T75" fmla="*/ 56 h 86"/>
                <a:gd name="T76" fmla="*/ 22 w 157"/>
                <a:gd name="T77" fmla="*/ 28 h 86"/>
                <a:gd name="T78" fmla="*/ 21 w 157"/>
                <a:gd name="T79" fmla="*/ 14 h 86"/>
                <a:gd name="T80" fmla="*/ 18 w 157"/>
                <a:gd name="T81" fmla="*/ 1 h 86"/>
                <a:gd name="T82" fmla="*/ 30 w 157"/>
                <a:gd name="T83" fmla="*/ 3 h 86"/>
                <a:gd name="T84" fmla="*/ 66 w 157"/>
                <a:gd name="T85" fmla="*/ 4 h 86"/>
                <a:gd name="T86" fmla="*/ 65 w 157"/>
                <a:gd name="T87" fmla="*/ 20 h 86"/>
                <a:gd name="T88" fmla="*/ 109 w 157"/>
                <a:gd name="T89" fmla="*/ 82 h 86"/>
                <a:gd name="T90" fmla="*/ 109 w 157"/>
                <a:gd name="T91" fmla="*/ 82 h 86"/>
                <a:gd name="T92" fmla="*/ 79 w 157"/>
                <a:gd name="T93" fmla="*/ 86 h 86"/>
                <a:gd name="T94" fmla="*/ 76 w 157"/>
                <a:gd name="T95" fmla="*/ 86 h 86"/>
                <a:gd name="T96" fmla="*/ 75 w 157"/>
                <a:gd name="T97" fmla="*/ 45 h 86"/>
                <a:gd name="T98" fmla="*/ 71 w 157"/>
                <a:gd name="T99" fmla="*/ 4 h 86"/>
                <a:gd name="T100" fmla="*/ 71 w 157"/>
                <a:gd name="T101" fmla="*/ 4 h 86"/>
                <a:gd name="T102" fmla="*/ 81 w 157"/>
                <a:gd name="T103" fmla="*/ 2 h 86"/>
                <a:gd name="T104" fmla="*/ 91 w 157"/>
                <a:gd name="T105" fmla="*/ 3 h 86"/>
                <a:gd name="T106" fmla="*/ 113 w 157"/>
                <a:gd name="T107" fmla="*/ 3 h 86"/>
                <a:gd name="T108" fmla="*/ 112 w 157"/>
                <a:gd name="T109" fmla="*/ 19 h 86"/>
                <a:gd name="T110" fmla="*/ 111 w 157"/>
                <a:gd name="T111" fmla="*/ 42 h 86"/>
                <a:gd name="T112" fmla="*/ 109 w 157"/>
                <a:gd name="T113" fmla="*/ 8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7" h="86">
                  <a:moveTo>
                    <a:pt x="118" y="3"/>
                  </a:moveTo>
                  <a:cubicBezTo>
                    <a:pt x="118" y="3"/>
                    <a:pt x="118" y="3"/>
                    <a:pt x="118" y="3"/>
                  </a:cubicBezTo>
                  <a:cubicBezTo>
                    <a:pt x="124" y="3"/>
                    <a:pt x="130" y="3"/>
                    <a:pt x="136" y="3"/>
                  </a:cubicBezTo>
                  <a:cubicBezTo>
                    <a:pt x="142" y="3"/>
                    <a:pt x="148" y="3"/>
                    <a:pt x="155" y="2"/>
                  </a:cubicBezTo>
                  <a:cubicBezTo>
                    <a:pt x="155" y="4"/>
                    <a:pt x="155" y="5"/>
                    <a:pt x="155" y="6"/>
                  </a:cubicBezTo>
                  <a:cubicBezTo>
                    <a:pt x="155" y="10"/>
                    <a:pt x="156" y="14"/>
                    <a:pt x="156" y="18"/>
                  </a:cubicBezTo>
                  <a:cubicBezTo>
                    <a:pt x="156" y="26"/>
                    <a:pt x="157" y="34"/>
                    <a:pt x="157" y="42"/>
                  </a:cubicBezTo>
                  <a:cubicBezTo>
                    <a:pt x="157" y="50"/>
                    <a:pt x="156" y="57"/>
                    <a:pt x="156" y="65"/>
                  </a:cubicBezTo>
                  <a:cubicBezTo>
                    <a:pt x="156" y="68"/>
                    <a:pt x="156" y="71"/>
                    <a:pt x="157" y="74"/>
                  </a:cubicBezTo>
                  <a:cubicBezTo>
                    <a:pt x="157" y="76"/>
                    <a:pt x="157" y="78"/>
                    <a:pt x="156" y="79"/>
                  </a:cubicBezTo>
                  <a:cubicBezTo>
                    <a:pt x="154" y="79"/>
                    <a:pt x="151" y="80"/>
                    <a:pt x="149" y="80"/>
                  </a:cubicBezTo>
                  <a:cubicBezTo>
                    <a:pt x="141" y="80"/>
                    <a:pt x="133" y="80"/>
                    <a:pt x="126" y="81"/>
                  </a:cubicBezTo>
                  <a:cubicBezTo>
                    <a:pt x="122" y="81"/>
                    <a:pt x="119" y="81"/>
                    <a:pt x="116" y="82"/>
                  </a:cubicBezTo>
                  <a:cubicBezTo>
                    <a:pt x="116" y="76"/>
                    <a:pt x="116" y="70"/>
                    <a:pt x="116" y="64"/>
                  </a:cubicBezTo>
                  <a:cubicBezTo>
                    <a:pt x="116" y="57"/>
                    <a:pt x="117" y="49"/>
                    <a:pt x="117" y="42"/>
                  </a:cubicBezTo>
                  <a:cubicBezTo>
                    <a:pt x="118" y="34"/>
                    <a:pt x="118" y="27"/>
                    <a:pt x="118" y="20"/>
                  </a:cubicBezTo>
                  <a:cubicBezTo>
                    <a:pt x="118" y="14"/>
                    <a:pt x="119" y="8"/>
                    <a:pt x="118" y="3"/>
                  </a:cubicBezTo>
                  <a:close/>
                  <a:moveTo>
                    <a:pt x="16" y="59"/>
                  </a:moveTo>
                  <a:cubicBezTo>
                    <a:pt x="16" y="59"/>
                    <a:pt x="16" y="59"/>
                    <a:pt x="16" y="59"/>
                  </a:cubicBezTo>
                  <a:cubicBezTo>
                    <a:pt x="17" y="66"/>
                    <a:pt x="17" y="73"/>
                    <a:pt x="17" y="81"/>
                  </a:cubicBezTo>
                  <a:cubicBezTo>
                    <a:pt x="16" y="82"/>
                    <a:pt x="16" y="84"/>
                    <a:pt x="16" y="86"/>
                  </a:cubicBezTo>
                  <a:cubicBezTo>
                    <a:pt x="14" y="86"/>
                    <a:pt x="12" y="86"/>
                    <a:pt x="11" y="86"/>
                  </a:cubicBezTo>
                  <a:cubicBezTo>
                    <a:pt x="7" y="85"/>
                    <a:pt x="3" y="85"/>
                    <a:pt x="0" y="85"/>
                  </a:cubicBezTo>
                  <a:cubicBezTo>
                    <a:pt x="2" y="70"/>
                    <a:pt x="2" y="54"/>
                    <a:pt x="1" y="39"/>
                  </a:cubicBezTo>
                  <a:cubicBezTo>
                    <a:pt x="0" y="26"/>
                    <a:pt x="0" y="13"/>
                    <a:pt x="0" y="0"/>
                  </a:cubicBezTo>
                  <a:cubicBezTo>
                    <a:pt x="3" y="0"/>
                    <a:pt x="6" y="0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5" y="4"/>
                    <a:pt x="15" y="8"/>
                    <a:pt x="16" y="13"/>
                  </a:cubicBezTo>
                  <a:cubicBezTo>
                    <a:pt x="16" y="18"/>
                    <a:pt x="16" y="23"/>
                    <a:pt x="16" y="28"/>
                  </a:cubicBezTo>
                  <a:cubicBezTo>
                    <a:pt x="16" y="38"/>
                    <a:pt x="16" y="48"/>
                    <a:pt x="16" y="59"/>
                  </a:cubicBezTo>
                  <a:close/>
                  <a:moveTo>
                    <a:pt x="65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65" y="28"/>
                    <a:pt x="66" y="36"/>
                    <a:pt x="67" y="44"/>
                  </a:cubicBezTo>
                  <a:cubicBezTo>
                    <a:pt x="68" y="58"/>
                    <a:pt x="68" y="72"/>
                    <a:pt x="69" y="86"/>
                  </a:cubicBezTo>
                  <a:cubicBezTo>
                    <a:pt x="57" y="86"/>
                    <a:pt x="46" y="86"/>
                    <a:pt x="34" y="86"/>
                  </a:cubicBezTo>
                  <a:cubicBezTo>
                    <a:pt x="30" y="86"/>
                    <a:pt x="26" y="86"/>
                    <a:pt x="22" y="86"/>
                  </a:cubicBezTo>
                  <a:cubicBezTo>
                    <a:pt x="23" y="83"/>
                    <a:pt x="23" y="81"/>
                    <a:pt x="23" y="79"/>
                  </a:cubicBezTo>
                  <a:cubicBezTo>
                    <a:pt x="24" y="71"/>
                    <a:pt x="23" y="64"/>
                    <a:pt x="22" y="56"/>
                  </a:cubicBezTo>
                  <a:cubicBezTo>
                    <a:pt x="22" y="47"/>
                    <a:pt x="22" y="37"/>
                    <a:pt x="22" y="28"/>
                  </a:cubicBezTo>
                  <a:cubicBezTo>
                    <a:pt x="21" y="23"/>
                    <a:pt x="21" y="18"/>
                    <a:pt x="21" y="14"/>
                  </a:cubicBezTo>
                  <a:cubicBezTo>
                    <a:pt x="20" y="9"/>
                    <a:pt x="19" y="5"/>
                    <a:pt x="18" y="1"/>
                  </a:cubicBezTo>
                  <a:cubicBezTo>
                    <a:pt x="22" y="1"/>
                    <a:pt x="26" y="2"/>
                    <a:pt x="30" y="3"/>
                  </a:cubicBezTo>
                  <a:cubicBezTo>
                    <a:pt x="41" y="5"/>
                    <a:pt x="54" y="5"/>
                    <a:pt x="66" y="4"/>
                  </a:cubicBezTo>
                  <a:cubicBezTo>
                    <a:pt x="65" y="10"/>
                    <a:pt x="65" y="15"/>
                    <a:pt x="65" y="20"/>
                  </a:cubicBezTo>
                  <a:close/>
                  <a:moveTo>
                    <a:pt x="109" y="82"/>
                  </a:moveTo>
                  <a:cubicBezTo>
                    <a:pt x="109" y="82"/>
                    <a:pt x="109" y="82"/>
                    <a:pt x="109" y="82"/>
                  </a:cubicBezTo>
                  <a:cubicBezTo>
                    <a:pt x="99" y="84"/>
                    <a:pt x="89" y="85"/>
                    <a:pt x="79" y="86"/>
                  </a:cubicBezTo>
                  <a:cubicBezTo>
                    <a:pt x="78" y="86"/>
                    <a:pt x="77" y="86"/>
                    <a:pt x="76" y="86"/>
                  </a:cubicBezTo>
                  <a:cubicBezTo>
                    <a:pt x="76" y="72"/>
                    <a:pt x="76" y="59"/>
                    <a:pt x="75" y="45"/>
                  </a:cubicBezTo>
                  <a:cubicBezTo>
                    <a:pt x="73" y="31"/>
                    <a:pt x="72" y="17"/>
                    <a:pt x="71" y="4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4" y="3"/>
                    <a:pt x="77" y="2"/>
                    <a:pt x="81" y="2"/>
                  </a:cubicBezTo>
                  <a:cubicBezTo>
                    <a:pt x="84" y="2"/>
                    <a:pt x="88" y="2"/>
                    <a:pt x="91" y="3"/>
                  </a:cubicBezTo>
                  <a:cubicBezTo>
                    <a:pt x="99" y="3"/>
                    <a:pt x="106" y="3"/>
                    <a:pt x="113" y="3"/>
                  </a:cubicBezTo>
                  <a:cubicBezTo>
                    <a:pt x="112" y="8"/>
                    <a:pt x="112" y="13"/>
                    <a:pt x="112" y="19"/>
                  </a:cubicBezTo>
                  <a:cubicBezTo>
                    <a:pt x="112" y="26"/>
                    <a:pt x="111" y="34"/>
                    <a:pt x="111" y="42"/>
                  </a:cubicBezTo>
                  <a:cubicBezTo>
                    <a:pt x="111" y="55"/>
                    <a:pt x="109" y="69"/>
                    <a:pt x="109" y="8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91" name="ïśḷiḓé">
              <a:extLst>
                <a:ext uri="{FF2B5EF4-FFF2-40B4-BE49-F238E27FC236}">
                  <a16:creationId xmlns:a16="http://schemas.microsoft.com/office/drawing/2014/main" id="{0952F1C5-1244-4727-B757-7E74244ECF9D}"/>
                </a:ext>
              </a:extLst>
            </p:cNvPr>
            <p:cNvSpPr/>
            <p:nvPr/>
          </p:nvSpPr>
          <p:spPr bwMode="auto">
            <a:xfrm>
              <a:off x="5000353" y="4292645"/>
              <a:ext cx="50814" cy="599590"/>
            </a:xfrm>
            <a:custGeom>
              <a:avLst/>
              <a:gdLst>
                <a:gd name="T0" fmla="*/ 5 w 7"/>
                <a:gd name="T1" fmla="*/ 0 h 85"/>
                <a:gd name="T2" fmla="*/ 7 w 7"/>
                <a:gd name="T3" fmla="*/ 85 h 85"/>
                <a:gd name="T4" fmla="*/ 0 w 7"/>
                <a:gd name="T5" fmla="*/ 85 h 85"/>
                <a:gd name="T6" fmla="*/ 1 w 7"/>
                <a:gd name="T7" fmla="*/ 39 h 85"/>
                <a:gd name="T8" fmla="*/ 0 w 7"/>
                <a:gd name="T9" fmla="*/ 0 h 85"/>
                <a:gd name="T10" fmla="*/ 5 w 7"/>
                <a:gd name="T1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85">
                  <a:moveTo>
                    <a:pt x="5" y="0"/>
                  </a:moveTo>
                  <a:cubicBezTo>
                    <a:pt x="6" y="31"/>
                    <a:pt x="6" y="62"/>
                    <a:pt x="7" y="85"/>
                  </a:cubicBezTo>
                  <a:cubicBezTo>
                    <a:pt x="4" y="85"/>
                    <a:pt x="2" y="85"/>
                    <a:pt x="0" y="85"/>
                  </a:cubicBezTo>
                  <a:cubicBezTo>
                    <a:pt x="2" y="70"/>
                    <a:pt x="2" y="54"/>
                    <a:pt x="1" y="39"/>
                  </a:cubicBezTo>
                  <a:cubicBezTo>
                    <a:pt x="0" y="26"/>
                    <a:pt x="0" y="13"/>
                    <a:pt x="0" y="0"/>
                  </a:cubicBezTo>
                  <a:cubicBezTo>
                    <a:pt x="2" y="0"/>
                    <a:pt x="4" y="0"/>
                    <a:pt x="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92" name="ïşḷîde">
              <a:extLst>
                <a:ext uri="{FF2B5EF4-FFF2-40B4-BE49-F238E27FC236}">
                  <a16:creationId xmlns:a16="http://schemas.microsoft.com/office/drawing/2014/main" id="{B2C70227-CEE0-4369-836D-84572943775C}"/>
                </a:ext>
              </a:extLst>
            </p:cNvPr>
            <p:cNvSpPr/>
            <p:nvPr/>
          </p:nvSpPr>
          <p:spPr bwMode="auto">
            <a:xfrm>
              <a:off x="4261876" y="5291959"/>
              <a:ext cx="3590759" cy="457315"/>
            </a:xfrm>
            <a:custGeom>
              <a:avLst/>
              <a:gdLst>
                <a:gd name="T0" fmla="*/ 386 w 510"/>
                <a:gd name="T1" fmla="*/ 6 h 65"/>
                <a:gd name="T2" fmla="*/ 386 w 510"/>
                <a:gd name="T3" fmla="*/ 6 h 65"/>
                <a:gd name="T4" fmla="*/ 410 w 510"/>
                <a:gd name="T5" fmla="*/ 6 h 65"/>
                <a:gd name="T6" fmla="*/ 435 w 510"/>
                <a:gd name="T7" fmla="*/ 6 h 65"/>
                <a:gd name="T8" fmla="*/ 460 w 510"/>
                <a:gd name="T9" fmla="*/ 3 h 65"/>
                <a:gd name="T10" fmla="*/ 483 w 510"/>
                <a:gd name="T11" fmla="*/ 0 h 65"/>
                <a:gd name="T12" fmla="*/ 486 w 510"/>
                <a:gd name="T13" fmla="*/ 1 h 65"/>
                <a:gd name="T14" fmla="*/ 499 w 510"/>
                <a:gd name="T15" fmla="*/ 8 h 65"/>
                <a:gd name="T16" fmla="*/ 510 w 510"/>
                <a:gd name="T17" fmla="*/ 33 h 65"/>
                <a:gd name="T18" fmla="*/ 496 w 510"/>
                <a:gd name="T19" fmla="*/ 53 h 65"/>
                <a:gd name="T20" fmla="*/ 477 w 510"/>
                <a:gd name="T21" fmla="*/ 55 h 65"/>
                <a:gd name="T22" fmla="*/ 462 w 510"/>
                <a:gd name="T23" fmla="*/ 58 h 65"/>
                <a:gd name="T24" fmla="*/ 447 w 510"/>
                <a:gd name="T25" fmla="*/ 57 h 65"/>
                <a:gd name="T26" fmla="*/ 414 w 510"/>
                <a:gd name="T27" fmla="*/ 57 h 65"/>
                <a:gd name="T28" fmla="*/ 347 w 510"/>
                <a:gd name="T29" fmla="*/ 58 h 65"/>
                <a:gd name="T30" fmla="*/ 314 w 510"/>
                <a:gd name="T31" fmla="*/ 56 h 65"/>
                <a:gd name="T32" fmla="*/ 280 w 510"/>
                <a:gd name="T33" fmla="*/ 59 h 65"/>
                <a:gd name="T34" fmla="*/ 213 w 510"/>
                <a:gd name="T35" fmla="*/ 64 h 65"/>
                <a:gd name="T36" fmla="*/ 154 w 510"/>
                <a:gd name="T37" fmla="*/ 63 h 65"/>
                <a:gd name="T38" fmla="*/ 124 w 510"/>
                <a:gd name="T39" fmla="*/ 62 h 65"/>
                <a:gd name="T40" fmla="*/ 94 w 510"/>
                <a:gd name="T41" fmla="*/ 64 h 65"/>
                <a:gd name="T42" fmla="*/ 81 w 510"/>
                <a:gd name="T43" fmla="*/ 65 h 65"/>
                <a:gd name="T44" fmla="*/ 36 w 510"/>
                <a:gd name="T45" fmla="*/ 61 h 65"/>
                <a:gd name="T46" fmla="*/ 4 w 510"/>
                <a:gd name="T47" fmla="*/ 43 h 65"/>
                <a:gd name="T48" fmla="*/ 21 w 510"/>
                <a:gd name="T49" fmla="*/ 10 h 65"/>
                <a:gd name="T50" fmla="*/ 44 w 510"/>
                <a:gd name="T51" fmla="*/ 9 h 65"/>
                <a:gd name="T52" fmla="*/ 64 w 510"/>
                <a:gd name="T53" fmla="*/ 8 h 65"/>
                <a:gd name="T54" fmla="*/ 86 w 510"/>
                <a:gd name="T55" fmla="*/ 9 h 65"/>
                <a:gd name="T56" fmla="*/ 118 w 510"/>
                <a:gd name="T57" fmla="*/ 9 h 65"/>
                <a:gd name="T58" fmla="*/ 151 w 510"/>
                <a:gd name="T59" fmla="*/ 7 h 65"/>
                <a:gd name="T60" fmla="*/ 219 w 510"/>
                <a:gd name="T61" fmla="*/ 6 h 65"/>
                <a:gd name="T62" fmla="*/ 286 w 510"/>
                <a:gd name="T63" fmla="*/ 6 h 65"/>
                <a:gd name="T64" fmla="*/ 335 w 510"/>
                <a:gd name="T65" fmla="*/ 6 h 65"/>
                <a:gd name="T66" fmla="*/ 386 w 510"/>
                <a:gd name="T67" fmla="*/ 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10" h="65">
                  <a:moveTo>
                    <a:pt x="386" y="6"/>
                  </a:moveTo>
                  <a:cubicBezTo>
                    <a:pt x="386" y="6"/>
                    <a:pt x="386" y="6"/>
                    <a:pt x="386" y="6"/>
                  </a:cubicBezTo>
                  <a:cubicBezTo>
                    <a:pt x="394" y="6"/>
                    <a:pt x="402" y="6"/>
                    <a:pt x="410" y="6"/>
                  </a:cubicBezTo>
                  <a:cubicBezTo>
                    <a:pt x="419" y="6"/>
                    <a:pt x="427" y="6"/>
                    <a:pt x="435" y="6"/>
                  </a:cubicBezTo>
                  <a:cubicBezTo>
                    <a:pt x="444" y="5"/>
                    <a:pt x="452" y="4"/>
                    <a:pt x="460" y="3"/>
                  </a:cubicBezTo>
                  <a:cubicBezTo>
                    <a:pt x="468" y="1"/>
                    <a:pt x="475" y="0"/>
                    <a:pt x="483" y="0"/>
                  </a:cubicBezTo>
                  <a:cubicBezTo>
                    <a:pt x="484" y="0"/>
                    <a:pt x="485" y="1"/>
                    <a:pt x="486" y="1"/>
                  </a:cubicBezTo>
                  <a:cubicBezTo>
                    <a:pt x="490" y="3"/>
                    <a:pt x="495" y="5"/>
                    <a:pt x="499" y="8"/>
                  </a:cubicBezTo>
                  <a:cubicBezTo>
                    <a:pt x="507" y="15"/>
                    <a:pt x="510" y="24"/>
                    <a:pt x="510" y="33"/>
                  </a:cubicBezTo>
                  <a:cubicBezTo>
                    <a:pt x="509" y="41"/>
                    <a:pt x="504" y="49"/>
                    <a:pt x="496" y="53"/>
                  </a:cubicBezTo>
                  <a:cubicBezTo>
                    <a:pt x="491" y="55"/>
                    <a:pt x="483" y="55"/>
                    <a:pt x="477" y="55"/>
                  </a:cubicBezTo>
                  <a:cubicBezTo>
                    <a:pt x="472" y="56"/>
                    <a:pt x="467" y="56"/>
                    <a:pt x="462" y="58"/>
                  </a:cubicBezTo>
                  <a:cubicBezTo>
                    <a:pt x="457" y="57"/>
                    <a:pt x="452" y="57"/>
                    <a:pt x="447" y="57"/>
                  </a:cubicBezTo>
                  <a:cubicBezTo>
                    <a:pt x="436" y="57"/>
                    <a:pt x="425" y="57"/>
                    <a:pt x="414" y="57"/>
                  </a:cubicBezTo>
                  <a:cubicBezTo>
                    <a:pt x="391" y="58"/>
                    <a:pt x="369" y="59"/>
                    <a:pt x="347" y="58"/>
                  </a:cubicBezTo>
                  <a:cubicBezTo>
                    <a:pt x="336" y="57"/>
                    <a:pt x="325" y="56"/>
                    <a:pt x="314" y="56"/>
                  </a:cubicBezTo>
                  <a:cubicBezTo>
                    <a:pt x="302" y="56"/>
                    <a:pt x="291" y="58"/>
                    <a:pt x="280" y="59"/>
                  </a:cubicBezTo>
                  <a:cubicBezTo>
                    <a:pt x="258" y="61"/>
                    <a:pt x="235" y="63"/>
                    <a:pt x="213" y="64"/>
                  </a:cubicBezTo>
                  <a:cubicBezTo>
                    <a:pt x="193" y="64"/>
                    <a:pt x="173" y="64"/>
                    <a:pt x="154" y="63"/>
                  </a:cubicBezTo>
                  <a:cubicBezTo>
                    <a:pt x="144" y="63"/>
                    <a:pt x="134" y="62"/>
                    <a:pt x="124" y="62"/>
                  </a:cubicBezTo>
                  <a:cubicBezTo>
                    <a:pt x="114" y="62"/>
                    <a:pt x="104" y="63"/>
                    <a:pt x="94" y="64"/>
                  </a:cubicBezTo>
                  <a:cubicBezTo>
                    <a:pt x="90" y="64"/>
                    <a:pt x="85" y="65"/>
                    <a:pt x="81" y="65"/>
                  </a:cubicBezTo>
                  <a:cubicBezTo>
                    <a:pt x="66" y="62"/>
                    <a:pt x="51" y="63"/>
                    <a:pt x="36" y="61"/>
                  </a:cubicBezTo>
                  <a:cubicBezTo>
                    <a:pt x="24" y="59"/>
                    <a:pt x="9" y="55"/>
                    <a:pt x="4" y="43"/>
                  </a:cubicBezTo>
                  <a:cubicBezTo>
                    <a:pt x="0" y="30"/>
                    <a:pt x="8" y="14"/>
                    <a:pt x="21" y="10"/>
                  </a:cubicBezTo>
                  <a:cubicBezTo>
                    <a:pt x="28" y="8"/>
                    <a:pt x="36" y="9"/>
                    <a:pt x="44" y="9"/>
                  </a:cubicBezTo>
                  <a:cubicBezTo>
                    <a:pt x="50" y="9"/>
                    <a:pt x="58" y="10"/>
                    <a:pt x="64" y="8"/>
                  </a:cubicBezTo>
                  <a:cubicBezTo>
                    <a:pt x="71" y="9"/>
                    <a:pt x="78" y="9"/>
                    <a:pt x="86" y="9"/>
                  </a:cubicBezTo>
                  <a:cubicBezTo>
                    <a:pt x="97" y="9"/>
                    <a:pt x="107" y="9"/>
                    <a:pt x="118" y="9"/>
                  </a:cubicBezTo>
                  <a:cubicBezTo>
                    <a:pt x="129" y="9"/>
                    <a:pt x="140" y="8"/>
                    <a:pt x="151" y="7"/>
                  </a:cubicBezTo>
                  <a:cubicBezTo>
                    <a:pt x="174" y="5"/>
                    <a:pt x="196" y="6"/>
                    <a:pt x="219" y="6"/>
                  </a:cubicBezTo>
                  <a:cubicBezTo>
                    <a:pt x="241" y="6"/>
                    <a:pt x="263" y="7"/>
                    <a:pt x="286" y="6"/>
                  </a:cubicBezTo>
                  <a:cubicBezTo>
                    <a:pt x="302" y="6"/>
                    <a:pt x="319" y="6"/>
                    <a:pt x="335" y="6"/>
                  </a:cubicBezTo>
                  <a:cubicBezTo>
                    <a:pt x="352" y="6"/>
                    <a:pt x="369" y="6"/>
                    <a:pt x="386" y="6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93" name="íŝḻíḍè">
              <a:extLst>
                <a:ext uri="{FF2B5EF4-FFF2-40B4-BE49-F238E27FC236}">
                  <a16:creationId xmlns:a16="http://schemas.microsoft.com/office/drawing/2014/main" id="{41B3C2E6-EBFA-47F1-A53A-3F98FF4D79EA}"/>
                </a:ext>
              </a:extLst>
            </p:cNvPr>
            <p:cNvSpPr/>
            <p:nvPr/>
          </p:nvSpPr>
          <p:spPr bwMode="auto">
            <a:xfrm>
              <a:off x="4908889" y="5291959"/>
              <a:ext cx="2943746" cy="450540"/>
            </a:xfrm>
            <a:custGeom>
              <a:avLst/>
              <a:gdLst>
                <a:gd name="T0" fmla="*/ 294 w 418"/>
                <a:gd name="T1" fmla="*/ 6 h 64"/>
                <a:gd name="T2" fmla="*/ 294 w 418"/>
                <a:gd name="T3" fmla="*/ 6 h 64"/>
                <a:gd name="T4" fmla="*/ 318 w 418"/>
                <a:gd name="T5" fmla="*/ 6 h 64"/>
                <a:gd name="T6" fmla="*/ 343 w 418"/>
                <a:gd name="T7" fmla="*/ 6 h 64"/>
                <a:gd name="T8" fmla="*/ 368 w 418"/>
                <a:gd name="T9" fmla="*/ 3 h 64"/>
                <a:gd name="T10" fmla="*/ 391 w 418"/>
                <a:gd name="T11" fmla="*/ 0 h 64"/>
                <a:gd name="T12" fmla="*/ 394 w 418"/>
                <a:gd name="T13" fmla="*/ 1 h 64"/>
                <a:gd name="T14" fmla="*/ 407 w 418"/>
                <a:gd name="T15" fmla="*/ 8 h 64"/>
                <a:gd name="T16" fmla="*/ 418 w 418"/>
                <a:gd name="T17" fmla="*/ 33 h 64"/>
                <a:gd name="T18" fmla="*/ 404 w 418"/>
                <a:gd name="T19" fmla="*/ 53 h 64"/>
                <a:gd name="T20" fmla="*/ 385 w 418"/>
                <a:gd name="T21" fmla="*/ 55 h 64"/>
                <a:gd name="T22" fmla="*/ 370 w 418"/>
                <a:gd name="T23" fmla="*/ 58 h 64"/>
                <a:gd name="T24" fmla="*/ 355 w 418"/>
                <a:gd name="T25" fmla="*/ 57 h 64"/>
                <a:gd name="T26" fmla="*/ 322 w 418"/>
                <a:gd name="T27" fmla="*/ 57 h 64"/>
                <a:gd name="T28" fmla="*/ 255 w 418"/>
                <a:gd name="T29" fmla="*/ 58 h 64"/>
                <a:gd name="T30" fmla="*/ 222 w 418"/>
                <a:gd name="T31" fmla="*/ 56 h 64"/>
                <a:gd name="T32" fmla="*/ 188 w 418"/>
                <a:gd name="T33" fmla="*/ 59 h 64"/>
                <a:gd name="T34" fmla="*/ 121 w 418"/>
                <a:gd name="T35" fmla="*/ 64 h 64"/>
                <a:gd name="T36" fmla="*/ 62 w 418"/>
                <a:gd name="T37" fmla="*/ 63 h 64"/>
                <a:gd name="T38" fmla="*/ 32 w 418"/>
                <a:gd name="T39" fmla="*/ 62 h 64"/>
                <a:gd name="T40" fmla="*/ 27 w 418"/>
                <a:gd name="T41" fmla="*/ 62 h 64"/>
                <a:gd name="T42" fmla="*/ 243 w 418"/>
                <a:gd name="T43" fmla="*/ 6 h 64"/>
                <a:gd name="T44" fmla="*/ 294 w 418"/>
                <a:gd name="T45" fmla="*/ 6 h 64"/>
                <a:gd name="T46" fmla="*/ 17 w 418"/>
                <a:gd name="T47" fmla="*/ 63 h 64"/>
                <a:gd name="T48" fmla="*/ 2 w 418"/>
                <a:gd name="T49" fmla="*/ 64 h 64"/>
                <a:gd name="T50" fmla="*/ 0 w 418"/>
                <a:gd name="T51" fmla="*/ 64 h 64"/>
                <a:gd name="T52" fmla="*/ 17 w 418"/>
                <a:gd name="T53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18" h="64">
                  <a:moveTo>
                    <a:pt x="294" y="6"/>
                  </a:moveTo>
                  <a:cubicBezTo>
                    <a:pt x="294" y="6"/>
                    <a:pt x="294" y="6"/>
                    <a:pt x="294" y="6"/>
                  </a:cubicBezTo>
                  <a:cubicBezTo>
                    <a:pt x="302" y="6"/>
                    <a:pt x="310" y="6"/>
                    <a:pt x="318" y="6"/>
                  </a:cubicBezTo>
                  <a:cubicBezTo>
                    <a:pt x="327" y="6"/>
                    <a:pt x="335" y="6"/>
                    <a:pt x="343" y="6"/>
                  </a:cubicBezTo>
                  <a:cubicBezTo>
                    <a:pt x="352" y="5"/>
                    <a:pt x="360" y="4"/>
                    <a:pt x="368" y="3"/>
                  </a:cubicBezTo>
                  <a:cubicBezTo>
                    <a:pt x="376" y="1"/>
                    <a:pt x="383" y="0"/>
                    <a:pt x="391" y="0"/>
                  </a:cubicBezTo>
                  <a:cubicBezTo>
                    <a:pt x="392" y="0"/>
                    <a:pt x="393" y="1"/>
                    <a:pt x="394" y="1"/>
                  </a:cubicBezTo>
                  <a:cubicBezTo>
                    <a:pt x="398" y="3"/>
                    <a:pt x="403" y="5"/>
                    <a:pt x="407" y="8"/>
                  </a:cubicBezTo>
                  <a:cubicBezTo>
                    <a:pt x="415" y="15"/>
                    <a:pt x="418" y="24"/>
                    <a:pt x="418" y="33"/>
                  </a:cubicBezTo>
                  <a:cubicBezTo>
                    <a:pt x="417" y="41"/>
                    <a:pt x="412" y="49"/>
                    <a:pt x="404" y="53"/>
                  </a:cubicBezTo>
                  <a:cubicBezTo>
                    <a:pt x="399" y="55"/>
                    <a:pt x="391" y="55"/>
                    <a:pt x="385" y="55"/>
                  </a:cubicBezTo>
                  <a:cubicBezTo>
                    <a:pt x="380" y="56"/>
                    <a:pt x="375" y="56"/>
                    <a:pt x="370" y="58"/>
                  </a:cubicBezTo>
                  <a:cubicBezTo>
                    <a:pt x="365" y="57"/>
                    <a:pt x="360" y="57"/>
                    <a:pt x="355" y="57"/>
                  </a:cubicBezTo>
                  <a:cubicBezTo>
                    <a:pt x="344" y="57"/>
                    <a:pt x="333" y="57"/>
                    <a:pt x="322" y="57"/>
                  </a:cubicBezTo>
                  <a:cubicBezTo>
                    <a:pt x="299" y="58"/>
                    <a:pt x="277" y="59"/>
                    <a:pt x="255" y="58"/>
                  </a:cubicBezTo>
                  <a:cubicBezTo>
                    <a:pt x="244" y="57"/>
                    <a:pt x="233" y="56"/>
                    <a:pt x="222" y="56"/>
                  </a:cubicBezTo>
                  <a:cubicBezTo>
                    <a:pt x="210" y="56"/>
                    <a:pt x="199" y="58"/>
                    <a:pt x="188" y="59"/>
                  </a:cubicBezTo>
                  <a:cubicBezTo>
                    <a:pt x="166" y="61"/>
                    <a:pt x="143" y="63"/>
                    <a:pt x="121" y="64"/>
                  </a:cubicBezTo>
                  <a:cubicBezTo>
                    <a:pt x="101" y="64"/>
                    <a:pt x="81" y="64"/>
                    <a:pt x="62" y="63"/>
                  </a:cubicBezTo>
                  <a:cubicBezTo>
                    <a:pt x="52" y="63"/>
                    <a:pt x="42" y="62"/>
                    <a:pt x="32" y="62"/>
                  </a:cubicBezTo>
                  <a:cubicBezTo>
                    <a:pt x="31" y="62"/>
                    <a:pt x="29" y="62"/>
                    <a:pt x="27" y="62"/>
                  </a:cubicBezTo>
                  <a:cubicBezTo>
                    <a:pt x="187" y="54"/>
                    <a:pt x="243" y="6"/>
                    <a:pt x="243" y="6"/>
                  </a:cubicBezTo>
                  <a:cubicBezTo>
                    <a:pt x="260" y="6"/>
                    <a:pt x="277" y="6"/>
                    <a:pt x="294" y="6"/>
                  </a:cubicBezTo>
                  <a:close/>
                  <a:moveTo>
                    <a:pt x="17" y="63"/>
                  </a:moveTo>
                  <a:cubicBezTo>
                    <a:pt x="12" y="63"/>
                    <a:pt x="7" y="64"/>
                    <a:pt x="2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5" y="63"/>
                    <a:pt x="11" y="63"/>
                    <a:pt x="17" y="63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94" name="í$líḓe">
              <a:extLst>
                <a:ext uri="{FF2B5EF4-FFF2-40B4-BE49-F238E27FC236}">
                  <a16:creationId xmlns:a16="http://schemas.microsoft.com/office/drawing/2014/main" id="{19287806-F617-4535-A1AD-BCA0F07A9757}"/>
                </a:ext>
              </a:extLst>
            </p:cNvPr>
            <p:cNvSpPr/>
            <p:nvPr/>
          </p:nvSpPr>
          <p:spPr bwMode="auto">
            <a:xfrm>
              <a:off x="3784237" y="4482345"/>
              <a:ext cx="464090" cy="392951"/>
            </a:xfrm>
            <a:custGeom>
              <a:avLst/>
              <a:gdLst>
                <a:gd name="T0" fmla="*/ 64 w 66"/>
                <a:gd name="T1" fmla="*/ 39 h 56"/>
                <a:gd name="T2" fmla="*/ 64 w 66"/>
                <a:gd name="T3" fmla="*/ 39 h 56"/>
                <a:gd name="T4" fmla="*/ 61 w 66"/>
                <a:gd name="T5" fmla="*/ 51 h 56"/>
                <a:gd name="T6" fmla="*/ 58 w 66"/>
                <a:gd name="T7" fmla="*/ 56 h 56"/>
                <a:gd name="T8" fmla="*/ 50 w 66"/>
                <a:gd name="T9" fmla="*/ 55 h 56"/>
                <a:gd name="T10" fmla="*/ 49 w 66"/>
                <a:gd name="T11" fmla="*/ 54 h 56"/>
                <a:gd name="T12" fmla="*/ 50 w 66"/>
                <a:gd name="T13" fmla="*/ 54 h 56"/>
                <a:gd name="T14" fmla="*/ 52 w 66"/>
                <a:gd name="T15" fmla="*/ 49 h 56"/>
                <a:gd name="T16" fmla="*/ 59 w 66"/>
                <a:gd name="T17" fmla="*/ 31 h 56"/>
                <a:gd name="T18" fmla="*/ 48 w 66"/>
                <a:gd name="T19" fmla="*/ 14 h 56"/>
                <a:gd name="T20" fmla="*/ 28 w 66"/>
                <a:gd name="T21" fmla="*/ 12 h 56"/>
                <a:gd name="T22" fmla="*/ 13 w 66"/>
                <a:gd name="T23" fmla="*/ 27 h 56"/>
                <a:gd name="T24" fmla="*/ 9 w 66"/>
                <a:gd name="T25" fmla="*/ 37 h 56"/>
                <a:gd name="T26" fmla="*/ 7 w 66"/>
                <a:gd name="T27" fmla="*/ 42 h 56"/>
                <a:gd name="T28" fmla="*/ 6 w 66"/>
                <a:gd name="T29" fmla="*/ 44 h 56"/>
                <a:gd name="T30" fmla="*/ 3 w 66"/>
                <a:gd name="T31" fmla="*/ 45 h 56"/>
                <a:gd name="T32" fmla="*/ 1 w 66"/>
                <a:gd name="T33" fmla="*/ 44 h 56"/>
                <a:gd name="T34" fmla="*/ 1 w 66"/>
                <a:gd name="T35" fmla="*/ 44 h 56"/>
                <a:gd name="T36" fmla="*/ 1 w 66"/>
                <a:gd name="T37" fmla="*/ 43 h 56"/>
                <a:gd name="T38" fmla="*/ 0 w 66"/>
                <a:gd name="T39" fmla="*/ 43 h 56"/>
                <a:gd name="T40" fmla="*/ 0 w 66"/>
                <a:gd name="T41" fmla="*/ 43 h 56"/>
                <a:gd name="T42" fmla="*/ 0 w 66"/>
                <a:gd name="T43" fmla="*/ 41 h 56"/>
                <a:gd name="T44" fmla="*/ 0 w 66"/>
                <a:gd name="T45" fmla="*/ 39 h 56"/>
                <a:gd name="T46" fmla="*/ 0 w 66"/>
                <a:gd name="T47" fmla="*/ 39 h 56"/>
                <a:gd name="T48" fmla="*/ 0 w 66"/>
                <a:gd name="T49" fmla="*/ 37 h 56"/>
                <a:gd name="T50" fmla="*/ 2 w 66"/>
                <a:gd name="T51" fmla="*/ 33 h 56"/>
                <a:gd name="T52" fmla="*/ 4 w 66"/>
                <a:gd name="T53" fmla="*/ 26 h 56"/>
                <a:gd name="T54" fmla="*/ 10 w 66"/>
                <a:gd name="T55" fmla="*/ 11 h 56"/>
                <a:gd name="T56" fmla="*/ 12 w 66"/>
                <a:gd name="T57" fmla="*/ 8 h 56"/>
                <a:gd name="T58" fmla="*/ 12 w 66"/>
                <a:gd name="T59" fmla="*/ 7 h 56"/>
                <a:gd name="T60" fmla="*/ 19 w 66"/>
                <a:gd name="T61" fmla="*/ 2 h 56"/>
                <a:gd name="T62" fmla="*/ 28 w 66"/>
                <a:gd name="T63" fmla="*/ 1 h 56"/>
                <a:gd name="T64" fmla="*/ 47 w 66"/>
                <a:gd name="T65" fmla="*/ 4 h 56"/>
                <a:gd name="T66" fmla="*/ 64 w 66"/>
                <a:gd name="T67" fmla="*/ 39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6" h="56"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4" y="43"/>
                    <a:pt x="63" y="47"/>
                    <a:pt x="61" y="51"/>
                  </a:cubicBezTo>
                  <a:cubicBezTo>
                    <a:pt x="60" y="53"/>
                    <a:pt x="59" y="55"/>
                    <a:pt x="58" y="56"/>
                  </a:cubicBezTo>
                  <a:cubicBezTo>
                    <a:pt x="56" y="56"/>
                    <a:pt x="53" y="56"/>
                    <a:pt x="50" y="55"/>
                  </a:cubicBezTo>
                  <a:cubicBezTo>
                    <a:pt x="50" y="55"/>
                    <a:pt x="50" y="55"/>
                    <a:pt x="49" y="54"/>
                  </a:cubicBezTo>
                  <a:cubicBezTo>
                    <a:pt x="49" y="54"/>
                    <a:pt x="49" y="54"/>
                    <a:pt x="50" y="54"/>
                  </a:cubicBezTo>
                  <a:cubicBezTo>
                    <a:pt x="50" y="52"/>
                    <a:pt x="51" y="51"/>
                    <a:pt x="52" y="49"/>
                  </a:cubicBezTo>
                  <a:cubicBezTo>
                    <a:pt x="55" y="44"/>
                    <a:pt x="58" y="38"/>
                    <a:pt x="59" y="31"/>
                  </a:cubicBezTo>
                  <a:cubicBezTo>
                    <a:pt x="60" y="24"/>
                    <a:pt x="54" y="18"/>
                    <a:pt x="48" y="14"/>
                  </a:cubicBezTo>
                  <a:cubicBezTo>
                    <a:pt x="42" y="10"/>
                    <a:pt x="34" y="9"/>
                    <a:pt x="28" y="12"/>
                  </a:cubicBezTo>
                  <a:cubicBezTo>
                    <a:pt x="21" y="15"/>
                    <a:pt x="17" y="21"/>
                    <a:pt x="13" y="27"/>
                  </a:cubicBezTo>
                  <a:cubicBezTo>
                    <a:pt x="11" y="30"/>
                    <a:pt x="10" y="34"/>
                    <a:pt x="9" y="37"/>
                  </a:cubicBezTo>
                  <a:cubicBezTo>
                    <a:pt x="8" y="39"/>
                    <a:pt x="7" y="41"/>
                    <a:pt x="7" y="42"/>
                  </a:cubicBezTo>
                  <a:cubicBezTo>
                    <a:pt x="7" y="43"/>
                    <a:pt x="5" y="45"/>
                    <a:pt x="6" y="44"/>
                  </a:cubicBezTo>
                  <a:cubicBezTo>
                    <a:pt x="5" y="45"/>
                    <a:pt x="4" y="45"/>
                    <a:pt x="3" y="45"/>
                  </a:cubicBezTo>
                  <a:cubicBezTo>
                    <a:pt x="2" y="45"/>
                    <a:pt x="2" y="44"/>
                    <a:pt x="1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4"/>
                    <a:pt x="1" y="44"/>
                    <a:pt x="1" y="43"/>
                  </a:cubicBezTo>
                  <a:cubicBezTo>
                    <a:pt x="1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2"/>
                    <a:pt x="0" y="41"/>
                  </a:cubicBezTo>
                  <a:cubicBezTo>
                    <a:pt x="0" y="41"/>
                    <a:pt x="0" y="40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8"/>
                    <a:pt x="0" y="37"/>
                  </a:cubicBezTo>
                  <a:cubicBezTo>
                    <a:pt x="1" y="36"/>
                    <a:pt x="1" y="35"/>
                    <a:pt x="2" y="33"/>
                  </a:cubicBezTo>
                  <a:cubicBezTo>
                    <a:pt x="2" y="31"/>
                    <a:pt x="3" y="28"/>
                    <a:pt x="4" y="26"/>
                  </a:cubicBezTo>
                  <a:cubicBezTo>
                    <a:pt x="6" y="21"/>
                    <a:pt x="7" y="16"/>
                    <a:pt x="10" y="11"/>
                  </a:cubicBezTo>
                  <a:cubicBezTo>
                    <a:pt x="10" y="10"/>
                    <a:pt x="11" y="9"/>
                    <a:pt x="12" y="8"/>
                  </a:cubicBezTo>
                  <a:cubicBezTo>
                    <a:pt x="12" y="8"/>
                    <a:pt x="12" y="8"/>
                    <a:pt x="12" y="7"/>
                  </a:cubicBezTo>
                  <a:cubicBezTo>
                    <a:pt x="14" y="6"/>
                    <a:pt x="17" y="4"/>
                    <a:pt x="19" y="2"/>
                  </a:cubicBezTo>
                  <a:cubicBezTo>
                    <a:pt x="22" y="1"/>
                    <a:pt x="25" y="1"/>
                    <a:pt x="28" y="1"/>
                  </a:cubicBezTo>
                  <a:cubicBezTo>
                    <a:pt x="34" y="0"/>
                    <a:pt x="41" y="1"/>
                    <a:pt x="47" y="4"/>
                  </a:cubicBezTo>
                  <a:cubicBezTo>
                    <a:pt x="60" y="10"/>
                    <a:pt x="66" y="24"/>
                    <a:pt x="64" y="39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95" name="iSlïde">
              <a:extLst>
                <a:ext uri="{FF2B5EF4-FFF2-40B4-BE49-F238E27FC236}">
                  <a16:creationId xmlns:a16="http://schemas.microsoft.com/office/drawing/2014/main" id="{DD6B6F19-A3FB-4C31-992A-C5ABDCF23708}"/>
                </a:ext>
              </a:extLst>
            </p:cNvPr>
            <p:cNvSpPr/>
            <p:nvPr/>
          </p:nvSpPr>
          <p:spPr bwMode="auto">
            <a:xfrm>
              <a:off x="4072176" y="4495895"/>
              <a:ext cx="176150" cy="379401"/>
            </a:xfrm>
            <a:custGeom>
              <a:avLst/>
              <a:gdLst>
                <a:gd name="T0" fmla="*/ 23 w 25"/>
                <a:gd name="T1" fmla="*/ 37 h 54"/>
                <a:gd name="T2" fmla="*/ 23 w 25"/>
                <a:gd name="T3" fmla="*/ 37 h 54"/>
                <a:gd name="T4" fmla="*/ 20 w 25"/>
                <a:gd name="T5" fmla="*/ 49 h 54"/>
                <a:gd name="T6" fmla="*/ 17 w 25"/>
                <a:gd name="T7" fmla="*/ 54 h 54"/>
                <a:gd name="T8" fmla="*/ 9 w 25"/>
                <a:gd name="T9" fmla="*/ 53 h 54"/>
                <a:gd name="T10" fmla="*/ 8 w 25"/>
                <a:gd name="T11" fmla="*/ 52 h 54"/>
                <a:gd name="T12" fmla="*/ 9 w 25"/>
                <a:gd name="T13" fmla="*/ 52 h 54"/>
                <a:gd name="T14" fmla="*/ 11 w 25"/>
                <a:gd name="T15" fmla="*/ 47 h 54"/>
                <a:gd name="T16" fmla="*/ 18 w 25"/>
                <a:gd name="T17" fmla="*/ 29 h 54"/>
                <a:gd name="T18" fmla="*/ 7 w 25"/>
                <a:gd name="T19" fmla="*/ 12 h 54"/>
                <a:gd name="T20" fmla="*/ 0 w 25"/>
                <a:gd name="T21" fmla="*/ 9 h 54"/>
                <a:gd name="T22" fmla="*/ 2 w 25"/>
                <a:gd name="T23" fmla="*/ 0 h 54"/>
                <a:gd name="T24" fmla="*/ 6 w 25"/>
                <a:gd name="T25" fmla="*/ 2 h 54"/>
                <a:gd name="T26" fmla="*/ 23 w 25"/>
                <a:gd name="T27" fmla="*/ 3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54">
                  <a:moveTo>
                    <a:pt x="23" y="37"/>
                  </a:moveTo>
                  <a:cubicBezTo>
                    <a:pt x="23" y="37"/>
                    <a:pt x="23" y="37"/>
                    <a:pt x="23" y="37"/>
                  </a:cubicBezTo>
                  <a:cubicBezTo>
                    <a:pt x="23" y="41"/>
                    <a:pt x="22" y="45"/>
                    <a:pt x="20" y="49"/>
                  </a:cubicBezTo>
                  <a:cubicBezTo>
                    <a:pt x="19" y="51"/>
                    <a:pt x="18" y="53"/>
                    <a:pt x="17" y="54"/>
                  </a:cubicBezTo>
                  <a:cubicBezTo>
                    <a:pt x="15" y="54"/>
                    <a:pt x="12" y="54"/>
                    <a:pt x="9" y="53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8" y="52"/>
                    <a:pt x="8" y="52"/>
                    <a:pt x="9" y="52"/>
                  </a:cubicBezTo>
                  <a:cubicBezTo>
                    <a:pt x="9" y="50"/>
                    <a:pt x="10" y="49"/>
                    <a:pt x="11" y="47"/>
                  </a:cubicBezTo>
                  <a:cubicBezTo>
                    <a:pt x="14" y="42"/>
                    <a:pt x="17" y="36"/>
                    <a:pt x="18" y="29"/>
                  </a:cubicBezTo>
                  <a:cubicBezTo>
                    <a:pt x="19" y="22"/>
                    <a:pt x="13" y="16"/>
                    <a:pt x="7" y="12"/>
                  </a:cubicBezTo>
                  <a:cubicBezTo>
                    <a:pt x="5" y="10"/>
                    <a:pt x="2" y="9"/>
                    <a:pt x="0" y="9"/>
                  </a:cubicBezTo>
                  <a:cubicBezTo>
                    <a:pt x="1" y="6"/>
                    <a:pt x="1" y="3"/>
                    <a:pt x="2" y="0"/>
                  </a:cubicBezTo>
                  <a:cubicBezTo>
                    <a:pt x="4" y="1"/>
                    <a:pt x="5" y="1"/>
                    <a:pt x="6" y="2"/>
                  </a:cubicBezTo>
                  <a:cubicBezTo>
                    <a:pt x="19" y="8"/>
                    <a:pt x="25" y="22"/>
                    <a:pt x="23" y="37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96" name="ïšlîde">
              <a:extLst>
                <a:ext uri="{FF2B5EF4-FFF2-40B4-BE49-F238E27FC236}">
                  <a16:creationId xmlns:a16="http://schemas.microsoft.com/office/drawing/2014/main" id="{E436697E-D326-4D97-8C31-9DA4C310571A}"/>
                </a:ext>
              </a:extLst>
            </p:cNvPr>
            <p:cNvSpPr/>
            <p:nvPr/>
          </p:nvSpPr>
          <p:spPr bwMode="auto">
            <a:xfrm>
              <a:off x="6860094" y="5474884"/>
              <a:ext cx="0" cy="6775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1 h 1"/>
                <a:gd name="T5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97" name="íśḷîḓe">
              <a:extLst>
                <a:ext uri="{FF2B5EF4-FFF2-40B4-BE49-F238E27FC236}">
                  <a16:creationId xmlns:a16="http://schemas.microsoft.com/office/drawing/2014/main" id="{23F48D8F-8E7A-4624-B51B-2F155259ECBB}"/>
                </a:ext>
              </a:extLst>
            </p:cNvPr>
            <p:cNvSpPr/>
            <p:nvPr/>
          </p:nvSpPr>
          <p:spPr bwMode="auto">
            <a:xfrm>
              <a:off x="6717819" y="5383422"/>
              <a:ext cx="247289" cy="230351"/>
            </a:xfrm>
            <a:custGeom>
              <a:avLst/>
              <a:gdLst>
                <a:gd name="T0" fmla="*/ 30 w 35"/>
                <a:gd name="T1" fmla="*/ 22 h 33"/>
                <a:gd name="T2" fmla="*/ 31 w 35"/>
                <a:gd name="T3" fmla="*/ 6 h 33"/>
                <a:gd name="T4" fmla="*/ 16 w 35"/>
                <a:gd name="T5" fmla="*/ 1 h 33"/>
                <a:gd name="T6" fmla="*/ 4 w 35"/>
                <a:gd name="T7" fmla="*/ 9 h 33"/>
                <a:gd name="T8" fmla="*/ 3 w 35"/>
                <a:gd name="T9" fmla="*/ 10 h 33"/>
                <a:gd name="T10" fmla="*/ 4 w 35"/>
                <a:gd name="T11" fmla="*/ 26 h 33"/>
                <a:gd name="T12" fmla="*/ 30 w 35"/>
                <a:gd name="T13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3">
                  <a:moveTo>
                    <a:pt x="30" y="22"/>
                  </a:moveTo>
                  <a:cubicBezTo>
                    <a:pt x="35" y="17"/>
                    <a:pt x="35" y="11"/>
                    <a:pt x="31" y="6"/>
                  </a:cubicBezTo>
                  <a:cubicBezTo>
                    <a:pt x="27" y="2"/>
                    <a:pt x="21" y="0"/>
                    <a:pt x="16" y="1"/>
                  </a:cubicBezTo>
                  <a:cubicBezTo>
                    <a:pt x="10" y="1"/>
                    <a:pt x="5" y="4"/>
                    <a:pt x="4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0" y="15"/>
                    <a:pt x="0" y="21"/>
                    <a:pt x="4" y="26"/>
                  </a:cubicBezTo>
                  <a:cubicBezTo>
                    <a:pt x="10" y="33"/>
                    <a:pt x="25" y="29"/>
                    <a:pt x="30" y="2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98" name="iŝ1iḓe">
              <a:extLst>
                <a:ext uri="{FF2B5EF4-FFF2-40B4-BE49-F238E27FC236}">
                  <a16:creationId xmlns:a16="http://schemas.microsoft.com/office/drawing/2014/main" id="{D0757D65-0AB1-41D1-9622-20237E3BE3A6}"/>
                </a:ext>
              </a:extLst>
            </p:cNvPr>
            <p:cNvSpPr/>
            <p:nvPr/>
          </p:nvSpPr>
          <p:spPr bwMode="auto">
            <a:xfrm>
              <a:off x="7388545" y="5369872"/>
              <a:ext cx="254064" cy="237126"/>
            </a:xfrm>
            <a:custGeom>
              <a:avLst/>
              <a:gdLst>
                <a:gd name="T0" fmla="*/ 18 w 36"/>
                <a:gd name="T1" fmla="*/ 34 h 34"/>
                <a:gd name="T2" fmla="*/ 31 w 36"/>
                <a:gd name="T3" fmla="*/ 26 h 34"/>
                <a:gd name="T4" fmla="*/ 21 w 36"/>
                <a:gd name="T5" fmla="*/ 2 h 34"/>
                <a:gd name="T6" fmla="*/ 6 w 36"/>
                <a:gd name="T7" fmla="*/ 7 h 34"/>
                <a:gd name="T8" fmla="*/ 3 w 36"/>
                <a:gd name="T9" fmla="*/ 11 h 34"/>
                <a:gd name="T10" fmla="*/ 4 w 36"/>
                <a:gd name="T11" fmla="*/ 26 h 34"/>
                <a:gd name="T12" fmla="*/ 18 w 36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4">
                  <a:moveTo>
                    <a:pt x="18" y="34"/>
                  </a:moveTo>
                  <a:cubicBezTo>
                    <a:pt x="24" y="34"/>
                    <a:pt x="29" y="31"/>
                    <a:pt x="31" y="26"/>
                  </a:cubicBezTo>
                  <a:cubicBezTo>
                    <a:pt x="36" y="17"/>
                    <a:pt x="30" y="5"/>
                    <a:pt x="21" y="2"/>
                  </a:cubicBezTo>
                  <a:cubicBezTo>
                    <a:pt x="15" y="0"/>
                    <a:pt x="9" y="2"/>
                    <a:pt x="6" y="7"/>
                  </a:cubicBezTo>
                  <a:cubicBezTo>
                    <a:pt x="5" y="8"/>
                    <a:pt x="4" y="9"/>
                    <a:pt x="3" y="11"/>
                  </a:cubicBezTo>
                  <a:cubicBezTo>
                    <a:pt x="0" y="16"/>
                    <a:pt x="1" y="22"/>
                    <a:pt x="4" y="26"/>
                  </a:cubicBezTo>
                  <a:cubicBezTo>
                    <a:pt x="8" y="31"/>
                    <a:pt x="12" y="34"/>
                    <a:pt x="18" y="34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99" name="îş1iḍé">
              <a:extLst>
                <a:ext uri="{FF2B5EF4-FFF2-40B4-BE49-F238E27FC236}">
                  <a16:creationId xmlns:a16="http://schemas.microsoft.com/office/drawing/2014/main" id="{2F5F2744-0E68-45FE-9A9D-8DD546CE450E}"/>
                </a:ext>
              </a:extLst>
            </p:cNvPr>
            <p:cNvSpPr/>
            <p:nvPr/>
          </p:nvSpPr>
          <p:spPr bwMode="auto">
            <a:xfrm>
              <a:off x="5261190" y="5403747"/>
              <a:ext cx="216801" cy="226964"/>
            </a:xfrm>
            <a:custGeom>
              <a:avLst/>
              <a:gdLst>
                <a:gd name="T0" fmla="*/ 3 w 31"/>
                <a:gd name="T1" fmla="*/ 12 h 32"/>
                <a:gd name="T2" fmla="*/ 3 w 31"/>
                <a:gd name="T3" fmla="*/ 15 h 32"/>
                <a:gd name="T4" fmla="*/ 11 w 31"/>
                <a:gd name="T5" fmla="*/ 30 h 32"/>
                <a:gd name="T6" fmla="*/ 27 w 31"/>
                <a:gd name="T7" fmla="*/ 26 h 32"/>
                <a:gd name="T8" fmla="*/ 28 w 31"/>
                <a:gd name="T9" fmla="*/ 11 h 32"/>
                <a:gd name="T10" fmla="*/ 3 w 31"/>
                <a:gd name="T11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2">
                  <a:moveTo>
                    <a:pt x="3" y="12"/>
                  </a:moveTo>
                  <a:cubicBezTo>
                    <a:pt x="3" y="13"/>
                    <a:pt x="3" y="14"/>
                    <a:pt x="3" y="15"/>
                  </a:cubicBezTo>
                  <a:cubicBezTo>
                    <a:pt x="0" y="22"/>
                    <a:pt x="5" y="27"/>
                    <a:pt x="11" y="30"/>
                  </a:cubicBezTo>
                  <a:cubicBezTo>
                    <a:pt x="16" y="32"/>
                    <a:pt x="23" y="31"/>
                    <a:pt x="27" y="26"/>
                  </a:cubicBezTo>
                  <a:cubicBezTo>
                    <a:pt x="31" y="22"/>
                    <a:pt x="31" y="16"/>
                    <a:pt x="28" y="11"/>
                  </a:cubicBezTo>
                  <a:cubicBezTo>
                    <a:pt x="24" y="2"/>
                    <a:pt x="5" y="0"/>
                    <a:pt x="3" y="1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100" name="iṥļîďé">
              <a:extLst>
                <a:ext uri="{FF2B5EF4-FFF2-40B4-BE49-F238E27FC236}">
                  <a16:creationId xmlns:a16="http://schemas.microsoft.com/office/drawing/2014/main" id="{5B585BA3-F9BC-4F29-AB7C-2363FFE6C2F1}"/>
                </a:ext>
              </a:extLst>
            </p:cNvPr>
            <p:cNvSpPr/>
            <p:nvPr/>
          </p:nvSpPr>
          <p:spPr bwMode="auto">
            <a:xfrm>
              <a:off x="4563364" y="5430848"/>
              <a:ext cx="226964" cy="220189"/>
            </a:xfrm>
            <a:custGeom>
              <a:avLst/>
              <a:gdLst>
                <a:gd name="T0" fmla="*/ 24 w 32"/>
                <a:gd name="T1" fmla="*/ 4 h 31"/>
                <a:gd name="T2" fmla="*/ 5 w 32"/>
                <a:gd name="T3" fmla="*/ 5 h 31"/>
                <a:gd name="T4" fmla="*/ 3 w 32"/>
                <a:gd name="T5" fmla="*/ 7 h 31"/>
                <a:gd name="T6" fmla="*/ 0 w 32"/>
                <a:gd name="T7" fmla="*/ 16 h 31"/>
                <a:gd name="T8" fmla="*/ 9 w 32"/>
                <a:gd name="T9" fmla="*/ 28 h 31"/>
                <a:gd name="T10" fmla="*/ 28 w 32"/>
                <a:gd name="T11" fmla="*/ 25 h 31"/>
                <a:gd name="T12" fmla="*/ 31 w 32"/>
                <a:gd name="T13" fmla="*/ 13 h 31"/>
                <a:gd name="T14" fmla="*/ 24 w 32"/>
                <a:gd name="T15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31">
                  <a:moveTo>
                    <a:pt x="24" y="4"/>
                  </a:moveTo>
                  <a:cubicBezTo>
                    <a:pt x="19" y="1"/>
                    <a:pt x="11" y="0"/>
                    <a:pt x="5" y="5"/>
                  </a:cubicBezTo>
                  <a:cubicBezTo>
                    <a:pt x="4" y="5"/>
                    <a:pt x="4" y="6"/>
                    <a:pt x="3" y="7"/>
                  </a:cubicBezTo>
                  <a:cubicBezTo>
                    <a:pt x="1" y="10"/>
                    <a:pt x="0" y="13"/>
                    <a:pt x="0" y="16"/>
                  </a:cubicBezTo>
                  <a:cubicBezTo>
                    <a:pt x="0" y="22"/>
                    <a:pt x="4" y="26"/>
                    <a:pt x="9" y="28"/>
                  </a:cubicBezTo>
                  <a:cubicBezTo>
                    <a:pt x="15" y="31"/>
                    <a:pt x="23" y="29"/>
                    <a:pt x="28" y="25"/>
                  </a:cubicBezTo>
                  <a:cubicBezTo>
                    <a:pt x="31" y="22"/>
                    <a:pt x="32" y="17"/>
                    <a:pt x="31" y="13"/>
                  </a:cubicBezTo>
                  <a:cubicBezTo>
                    <a:pt x="31" y="9"/>
                    <a:pt x="28" y="7"/>
                    <a:pt x="24" y="4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101" name="işḻîďe">
              <a:extLst>
                <a:ext uri="{FF2B5EF4-FFF2-40B4-BE49-F238E27FC236}">
                  <a16:creationId xmlns:a16="http://schemas.microsoft.com/office/drawing/2014/main" id="{D17FEA3B-17BE-4ED9-A2F9-31670891FEC2}"/>
                </a:ext>
              </a:extLst>
            </p:cNvPr>
            <p:cNvSpPr/>
            <p:nvPr/>
          </p:nvSpPr>
          <p:spPr bwMode="auto">
            <a:xfrm>
              <a:off x="5938692" y="5417298"/>
              <a:ext cx="250676" cy="226964"/>
            </a:xfrm>
            <a:custGeom>
              <a:avLst/>
              <a:gdLst>
                <a:gd name="T0" fmla="*/ 26 w 36"/>
                <a:gd name="T1" fmla="*/ 3 h 32"/>
                <a:gd name="T2" fmla="*/ 17 w 36"/>
                <a:gd name="T3" fmla="*/ 3 h 32"/>
                <a:gd name="T4" fmla="*/ 15 w 36"/>
                <a:gd name="T5" fmla="*/ 2 h 32"/>
                <a:gd name="T6" fmla="*/ 3 w 36"/>
                <a:gd name="T7" fmla="*/ 19 h 32"/>
                <a:gd name="T8" fmla="*/ 28 w 36"/>
                <a:gd name="T9" fmla="*/ 27 h 32"/>
                <a:gd name="T10" fmla="*/ 36 w 36"/>
                <a:gd name="T11" fmla="*/ 15 h 32"/>
                <a:gd name="T12" fmla="*/ 26 w 36"/>
                <a:gd name="T13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2">
                  <a:moveTo>
                    <a:pt x="26" y="3"/>
                  </a:moveTo>
                  <a:cubicBezTo>
                    <a:pt x="23" y="2"/>
                    <a:pt x="20" y="2"/>
                    <a:pt x="17" y="3"/>
                  </a:cubicBezTo>
                  <a:cubicBezTo>
                    <a:pt x="16" y="3"/>
                    <a:pt x="16" y="2"/>
                    <a:pt x="15" y="2"/>
                  </a:cubicBezTo>
                  <a:cubicBezTo>
                    <a:pt x="6" y="0"/>
                    <a:pt x="0" y="12"/>
                    <a:pt x="3" y="19"/>
                  </a:cubicBezTo>
                  <a:cubicBezTo>
                    <a:pt x="6" y="29"/>
                    <a:pt x="20" y="32"/>
                    <a:pt x="28" y="27"/>
                  </a:cubicBezTo>
                  <a:cubicBezTo>
                    <a:pt x="33" y="24"/>
                    <a:pt x="36" y="20"/>
                    <a:pt x="36" y="15"/>
                  </a:cubicBezTo>
                  <a:cubicBezTo>
                    <a:pt x="36" y="9"/>
                    <a:pt x="31" y="5"/>
                    <a:pt x="26" y="3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102" name="ïṣļïďe">
              <a:extLst>
                <a:ext uri="{FF2B5EF4-FFF2-40B4-BE49-F238E27FC236}">
                  <a16:creationId xmlns:a16="http://schemas.microsoft.com/office/drawing/2014/main" id="{22E5F056-4716-433F-9413-A05655DBB45D}"/>
                </a:ext>
              </a:extLst>
            </p:cNvPr>
            <p:cNvSpPr/>
            <p:nvPr/>
          </p:nvSpPr>
          <p:spPr bwMode="auto">
            <a:xfrm>
              <a:off x="6372293" y="4130045"/>
              <a:ext cx="626690" cy="880752"/>
            </a:xfrm>
            <a:custGeom>
              <a:avLst/>
              <a:gdLst>
                <a:gd name="T0" fmla="*/ 87 w 89"/>
                <a:gd name="T1" fmla="*/ 62 h 125"/>
                <a:gd name="T2" fmla="*/ 88 w 89"/>
                <a:gd name="T3" fmla="*/ 31 h 125"/>
                <a:gd name="T4" fmla="*/ 84 w 89"/>
                <a:gd name="T5" fmla="*/ 14 h 125"/>
                <a:gd name="T6" fmla="*/ 74 w 89"/>
                <a:gd name="T7" fmla="*/ 5 h 125"/>
                <a:gd name="T8" fmla="*/ 47 w 89"/>
                <a:gd name="T9" fmla="*/ 1 h 125"/>
                <a:gd name="T10" fmla="*/ 13 w 89"/>
                <a:gd name="T11" fmla="*/ 2 h 125"/>
                <a:gd name="T12" fmla="*/ 2 w 89"/>
                <a:gd name="T13" fmla="*/ 7 h 125"/>
                <a:gd name="T14" fmla="*/ 4 w 89"/>
                <a:gd name="T15" fmla="*/ 19 h 125"/>
                <a:gd name="T16" fmla="*/ 3 w 89"/>
                <a:gd name="T17" fmla="*/ 30 h 125"/>
                <a:gd name="T18" fmla="*/ 3 w 89"/>
                <a:gd name="T19" fmla="*/ 45 h 125"/>
                <a:gd name="T20" fmla="*/ 4 w 89"/>
                <a:gd name="T21" fmla="*/ 75 h 125"/>
                <a:gd name="T22" fmla="*/ 3 w 89"/>
                <a:gd name="T23" fmla="*/ 103 h 125"/>
                <a:gd name="T24" fmla="*/ 11 w 89"/>
                <a:gd name="T25" fmla="*/ 118 h 125"/>
                <a:gd name="T26" fmla="*/ 41 w 89"/>
                <a:gd name="T27" fmla="*/ 124 h 125"/>
                <a:gd name="T28" fmla="*/ 57 w 89"/>
                <a:gd name="T29" fmla="*/ 123 h 125"/>
                <a:gd name="T30" fmla="*/ 69 w 89"/>
                <a:gd name="T31" fmla="*/ 123 h 125"/>
                <a:gd name="T32" fmla="*/ 81 w 89"/>
                <a:gd name="T33" fmla="*/ 121 h 125"/>
                <a:gd name="T34" fmla="*/ 83 w 89"/>
                <a:gd name="T35" fmla="*/ 120 h 125"/>
                <a:gd name="T36" fmla="*/ 88 w 89"/>
                <a:gd name="T37" fmla="*/ 109 h 125"/>
                <a:gd name="T38" fmla="*/ 88 w 89"/>
                <a:gd name="T39" fmla="*/ 93 h 125"/>
                <a:gd name="T40" fmla="*/ 87 w 89"/>
                <a:gd name="T4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" h="125">
                  <a:moveTo>
                    <a:pt x="87" y="62"/>
                  </a:moveTo>
                  <a:cubicBezTo>
                    <a:pt x="87" y="52"/>
                    <a:pt x="88" y="42"/>
                    <a:pt x="88" y="31"/>
                  </a:cubicBezTo>
                  <a:cubicBezTo>
                    <a:pt x="87" y="26"/>
                    <a:pt x="89" y="17"/>
                    <a:pt x="84" y="14"/>
                  </a:cubicBezTo>
                  <a:cubicBezTo>
                    <a:pt x="83" y="10"/>
                    <a:pt x="78" y="7"/>
                    <a:pt x="74" y="5"/>
                  </a:cubicBezTo>
                  <a:cubicBezTo>
                    <a:pt x="66" y="2"/>
                    <a:pt x="56" y="2"/>
                    <a:pt x="47" y="1"/>
                  </a:cubicBezTo>
                  <a:cubicBezTo>
                    <a:pt x="36" y="0"/>
                    <a:pt x="24" y="0"/>
                    <a:pt x="13" y="2"/>
                  </a:cubicBezTo>
                  <a:cubicBezTo>
                    <a:pt x="9" y="2"/>
                    <a:pt x="5" y="4"/>
                    <a:pt x="2" y="7"/>
                  </a:cubicBezTo>
                  <a:cubicBezTo>
                    <a:pt x="0" y="11"/>
                    <a:pt x="1" y="16"/>
                    <a:pt x="4" y="19"/>
                  </a:cubicBezTo>
                  <a:cubicBezTo>
                    <a:pt x="4" y="23"/>
                    <a:pt x="3" y="26"/>
                    <a:pt x="3" y="30"/>
                  </a:cubicBezTo>
                  <a:cubicBezTo>
                    <a:pt x="3" y="35"/>
                    <a:pt x="3" y="40"/>
                    <a:pt x="3" y="45"/>
                  </a:cubicBezTo>
                  <a:cubicBezTo>
                    <a:pt x="3" y="55"/>
                    <a:pt x="4" y="65"/>
                    <a:pt x="4" y="75"/>
                  </a:cubicBezTo>
                  <a:cubicBezTo>
                    <a:pt x="3" y="84"/>
                    <a:pt x="2" y="94"/>
                    <a:pt x="3" y="103"/>
                  </a:cubicBezTo>
                  <a:cubicBezTo>
                    <a:pt x="4" y="109"/>
                    <a:pt x="6" y="114"/>
                    <a:pt x="11" y="118"/>
                  </a:cubicBezTo>
                  <a:cubicBezTo>
                    <a:pt x="19" y="125"/>
                    <a:pt x="31" y="125"/>
                    <a:pt x="41" y="124"/>
                  </a:cubicBezTo>
                  <a:cubicBezTo>
                    <a:pt x="47" y="124"/>
                    <a:pt x="52" y="123"/>
                    <a:pt x="57" y="123"/>
                  </a:cubicBezTo>
                  <a:cubicBezTo>
                    <a:pt x="61" y="123"/>
                    <a:pt x="65" y="123"/>
                    <a:pt x="69" y="123"/>
                  </a:cubicBezTo>
                  <a:cubicBezTo>
                    <a:pt x="74" y="123"/>
                    <a:pt x="78" y="123"/>
                    <a:pt x="81" y="121"/>
                  </a:cubicBezTo>
                  <a:cubicBezTo>
                    <a:pt x="82" y="121"/>
                    <a:pt x="83" y="121"/>
                    <a:pt x="83" y="120"/>
                  </a:cubicBezTo>
                  <a:cubicBezTo>
                    <a:pt x="87" y="117"/>
                    <a:pt x="87" y="113"/>
                    <a:pt x="88" y="109"/>
                  </a:cubicBezTo>
                  <a:cubicBezTo>
                    <a:pt x="88" y="104"/>
                    <a:pt x="88" y="98"/>
                    <a:pt x="88" y="93"/>
                  </a:cubicBezTo>
                  <a:cubicBezTo>
                    <a:pt x="88" y="83"/>
                    <a:pt x="87" y="73"/>
                    <a:pt x="87" y="6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103" name="îṥľiḋe">
              <a:extLst>
                <a:ext uri="{FF2B5EF4-FFF2-40B4-BE49-F238E27FC236}">
                  <a16:creationId xmlns:a16="http://schemas.microsoft.com/office/drawing/2014/main" id="{43682FD9-B5E6-4A37-9291-3E150D95B22E}"/>
                </a:ext>
              </a:extLst>
            </p:cNvPr>
            <p:cNvSpPr/>
            <p:nvPr/>
          </p:nvSpPr>
          <p:spPr bwMode="auto">
            <a:xfrm>
              <a:off x="6162267" y="3513518"/>
              <a:ext cx="633465" cy="633465"/>
            </a:xfrm>
            <a:custGeom>
              <a:avLst/>
              <a:gdLst>
                <a:gd name="T0" fmla="*/ 86 w 90"/>
                <a:gd name="T1" fmla="*/ 47 h 90"/>
                <a:gd name="T2" fmla="*/ 72 w 90"/>
                <a:gd name="T3" fmla="*/ 9 h 90"/>
                <a:gd name="T4" fmla="*/ 50 w 90"/>
                <a:gd name="T5" fmla="*/ 1 h 90"/>
                <a:gd name="T6" fmla="*/ 27 w 90"/>
                <a:gd name="T7" fmla="*/ 6 h 90"/>
                <a:gd name="T8" fmla="*/ 26 w 90"/>
                <a:gd name="T9" fmla="*/ 6 h 90"/>
                <a:gd name="T10" fmla="*/ 21 w 90"/>
                <a:gd name="T11" fmla="*/ 8 h 90"/>
                <a:gd name="T12" fmla="*/ 6 w 90"/>
                <a:gd name="T13" fmla="*/ 26 h 90"/>
                <a:gd name="T14" fmla="*/ 17 w 90"/>
                <a:gd name="T15" fmla="*/ 70 h 90"/>
                <a:gd name="T16" fmla="*/ 86 w 90"/>
                <a:gd name="T17" fmla="*/ 4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90">
                  <a:moveTo>
                    <a:pt x="86" y="47"/>
                  </a:moveTo>
                  <a:cubicBezTo>
                    <a:pt x="90" y="33"/>
                    <a:pt x="84" y="17"/>
                    <a:pt x="72" y="9"/>
                  </a:cubicBezTo>
                  <a:cubicBezTo>
                    <a:pt x="66" y="4"/>
                    <a:pt x="58" y="2"/>
                    <a:pt x="50" y="1"/>
                  </a:cubicBezTo>
                  <a:cubicBezTo>
                    <a:pt x="42" y="0"/>
                    <a:pt x="32" y="0"/>
                    <a:pt x="27" y="6"/>
                  </a:cubicBezTo>
                  <a:cubicBezTo>
                    <a:pt x="27" y="6"/>
                    <a:pt x="26" y="6"/>
                    <a:pt x="26" y="6"/>
                  </a:cubicBezTo>
                  <a:cubicBezTo>
                    <a:pt x="25" y="6"/>
                    <a:pt x="23" y="7"/>
                    <a:pt x="21" y="8"/>
                  </a:cubicBezTo>
                  <a:cubicBezTo>
                    <a:pt x="14" y="11"/>
                    <a:pt x="9" y="18"/>
                    <a:pt x="6" y="26"/>
                  </a:cubicBezTo>
                  <a:cubicBezTo>
                    <a:pt x="0" y="40"/>
                    <a:pt x="5" y="59"/>
                    <a:pt x="17" y="70"/>
                  </a:cubicBezTo>
                  <a:cubicBezTo>
                    <a:pt x="39" y="90"/>
                    <a:pt x="77" y="74"/>
                    <a:pt x="86" y="47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104" name="ïSľiḋe">
              <a:extLst>
                <a:ext uri="{FF2B5EF4-FFF2-40B4-BE49-F238E27FC236}">
                  <a16:creationId xmlns:a16="http://schemas.microsoft.com/office/drawing/2014/main" id="{A4FA0A04-13D2-4C07-85A5-03F124394B2D}"/>
                </a:ext>
              </a:extLst>
            </p:cNvPr>
            <p:cNvSpPr/>
            <p:nvPr/>
          </p:nvSpPr>
          <p:spPr bwMode="auto">
            <a:xfrm>
              <a:off x="5823517" y="3012167"/>
              <a:ext cx="372626" cy="162600"/>
            </a:xfrm>
            <a:custGeom>
              <a:avLst/>
              <a:gdLst>
                <a:gd name="T0" fmla="*/ 46 w 53"/>
                <a:gd name="T1" fmla="*/ 3 h 23"/>
                <a:gd name="T2" fmla="*/ 35 w 53"/>
                <a:gd name="T3" fmla="*/ 10 h 23"/>
                <a:gd name="T4" fmla="*/ 24 w 53"/>
                <a:gd name="T5" fmla="*/ 11 h 23"/>
                <a:gd name="T6" fmla="*/ 15 w 53"/>
                <a:gd name="T7" fmla="*/ 9 h 23"/>
                <a:gd name="T8" fmla="*/ 7 w 53"/>
                <a:gd name="T9" fmla="*/ 3 h 23"/>
                <a:gd name="T10" fmla="*/ 4 w 53"/>
                <a:gd name="T11" fmla="*/ 4 h 23"/>
                <a:gd name="T12" fmla="*/ 21 w 53"/>
                <a:gd name="T13" fmla="*/ 20 h 23"/>
                <a:gd name="T14" fmla="*/ 52 w 53"/>
                <a:gd name="T15" fmla="*/ 9 h 23"/>
                <a:gd name="T16" fmla="*/ 46 w 53"/>
                <a:gd name="T17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23">
                  <a:moveTo>
                    <a:pt x="46" y="3"/>
                  </a:moveTo>
                  <a:cubicBezTo>
                    <a:pt x="42" y="5"/>
                    <a:pt x="39" y="8"/>
                    <a:pt x="35" y="10"/>
                  </a:cubicBezTo>
                  <a:cubicBezTo>
                    <a:pt x="32" y="11"/>
                    <a:pt x="28" y="12"/>
                    <a:pt x="24" y="11"/>
                  </a:cubicBezTo>
                  <a:cubicBezTo>
                    <a:pt x="21" y="11"/>
                    <a:pt x="18" y="10"/>
                    <a:pt x="15" y="9"/>
                  </a:cubicBezTo>
                  <a:cubicBezTo>
                    <a:pt x="12" y="8"/>
                    <a:pt x="10" y="5"/>
                    <a:pt x="7" y="3"/>
                  </a:cubicBezTo>
                  <a:cubicBezTo>
                    <a:pt x="6" y="3"/>
                    <a:pt x="5" y="2"/>
                    <a:pt x="4" y="4"/>
                  </a:cubicBezTo>
                  <a:cubicBezTo>
                    <a:pt x="0" y="13"/>
                    <a:pt x="15" y="19"/>
                    <a:pt x="21" y="20"/>
                  </a:cubicBezTo>
                  <a:cubicBezTo>
                    <a:pt x="31" y="23"/>
                    <a:pt x="47" y="19"/>
                    <a:pt x="52" y="9"/>
                  </a:cubicBezTo>
                  <a:cubicBezTo>
                    <a:pt x="53" y="5"/>
                    <a:pt x="50" y="0"/>
                    <a:pt x="46" y="3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105" name="iṥľîḍé">
              <a:extLst>
                <a:ext uri="{FF2B5EF4-FFF2-40B4-BE49-F238E27FC236}">
                  <a16:creationId xmlns:a16="http://schemas.microsoft.com/office/drawing/2014/main" id="{50C1F35C-DA6B-4BE9-AA88-961FEFDE2AF5}"/>
                </a:ext>
              </a:extLst>
            </p:cNvPr>
            <p:cNvSpPr/>
            <p:nvPr/>
          </p:nvSpPr>
          <p:spPr bwMode="auto">
            <a:xfrm>
              <a:off x="6175817" y="2795367"/>
              <a:ext cx="220189" cy="203250"/>
            </a:xfrm>
            <a:custGeom>
              <a:avLst/>
              <a:gdLst>
                <a:gd name="T0" fmla="*/ 20 w 31"/>
                <a:gd name="T1" fmla="*/ 2 h 29"/>
                <a:gd name="T2" fmla="*/ 8 w 31"/>
                <a:gd name="T3" fmla="*/ 3 h 29"/>
                <a:gd name="T4" fmla="*/ 1 w 31"/>
                <a:gd name="T5" fmla="*/ 19 h 29"/>
                <a:gd name="T6" fmla="*/ 10 w 31"/>
                <a:gd name="T7" fmla="*/ 27 h 29"/>
                <a:gd name="T8" fmla="*/ 24 w 31"/>
                <a:gd name="T9" fmla="*/ 27 h 29"/>
                <a:gd name="T10" fmla="*/ 31 w 31"/>
                <a:gd name="T11" fmla="*/ 15 h 29"/>
                <a:gd name="T12" fmla="*/ 20 w 31"/>
                <a:gd name="T13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9">
                  <a:moveTo>
                    <a:pt x="20" y="2"/>
                  </a:moveTo>
                  <a:cubicBezTo>
                    <a:pt x="16" y="0"/>
                    <a:pt x="12" y="0"/>
                    <a:pt x="8" y="3"/>
                  </a:cubicBezTo>
                  <a:cubicBezTo>
                    <a:pt x="3" y="6"/>
                    <a:pt x="0" y="13"/>
                    <a:pt x="1" y="19"/>
                  </a:cubicBezTo>
                  <a:cubicBezTo>
                    <a:pt x="2" y="23"/>
                    <a:pt x="6" y="26"/>
                    <a:pt x="10" y="27"/>
                  </a:cubicBezTo>
                  <a:cubicBezTo>
                    <a:pt x="15" y="28"/>
                    <a:pt x="20" y="29"/>
                    <a:pt x="24" y="27"/>
                  </a:cubicBezTo>
                  <a:cubicBezTo>
                    <a:pt x="29" y="25"/>
                    <a:pt x="31" y="19"/>
                    <a:pt x="31" y="15"/>
                  </a:cubicBezTo>
                  <a:cubicBezTo>
                    <a:pt x="31" y="9"/>
                    <a:pt x="26" y="4"/>
                    <a:pt x="20" y="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106" name="îŝľiḑê">
              <a:extLst>
                <a:ext uri="{FF2B5EF4-FFF2-40B4-BE49-F238E27FC236}">
                  <a16:creationId xmlns:a16="http://schemas.microsoft.com/office/drawing/2014/main" id="{F8583044-B88F-4608-A99F-D539E3E11873}"/>
                </a:ext>
              </a:extLst>
            </p:cNvPr>
            <p:cNvSpPr/>
            <p:nvPr/>
          </p:nvSpPr>
          <p:spPr bwMode="auto">
            <a:xfrm>
              <a:off x="5664305" y="2815692"/>
              <a:ext cx="182925" cy="189700"/>
            </a:xfrm>
            <a:custGeom>
              <a:avLst/>
              <a:gdLst>
                <a:gd name="T0" fmla="*/ 18 w 26"/>
                <a:gd name="T1" fmla="*/ 2 h 27"/>
                <a:gd name="T2" fmla="*/ 4 w 26"/>
                <a:gd name="T3" fmla="*/ 4 h 27"/>
                <a:gd name="T4" fmla="*/ 1 w 26"/>
                <a:gd name="T5" fmla="*/ 14 h 27"/>
                <a:gd name="T6" fmla="*/ 6 w 26"/>
                <a:gd name="T7" fmla="*/ 25 h 27"/>
                <a:gd name="T8" fmla="*/ 18 w 26"/>
                <a:gd name="T9" fmla="*/ 24 h 27"/>
                <a:gd name="T10" fmla="*/ 26 w 26"/>
                <a:gd name="T11" fmla="*/ 12 h 27"/>
                <a:gd name="T12" fmla="*/ 18 w 26"/>
                <a:gd name="T13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7">
                  <a:moveTo>
                    <a:pt x="18" y="2"/>
                  </a:moveTo>
                  <a:cubicBezTo>
                    <a:pt x="13" y="0"/>
                    <a:pt x="8" y="1"/>
                    <a:pt x="4" y="4"/>
                  </a:cubicBezTo>
                  <a:cubicBezTo>
                    <a:pt x="1" y="6"/>
                    <a:pt x="0" y="10"/>
                    <a:pt x="1" y="14"/>
                  </a:cubicBezTo>
                  <a:cubicBezTo>
                    <a:pt x="0" y="18"/>
                    <a:pt x="2" y="22"/>
                    <a:pt x="6" y="25"/>
                  </a:cubicBezTo>
                  <a:cubicBezTo>
                    <a:pt x="10" y="27"/>
                    <a:pt x="15" y="26"/>
                    <a:pt x="18" y="24"/>
                  </a:cubicBezTo>
                  <a:cubicBezTo>
                    <a:pt x="23" y="22"/>
                    <a:pt x="26" y="17"/>
                    <a:pt x="26" y="12"/>
                  </a:cubicBezTo>
                  <a:cubicBezTo>
                    <a:pt x="26" y="7"/>
                    <a:pt x="22" y="4"/>
                    <a:pt x="18" y="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107" name="íṩḷïḋe">
              <a:extLst>
                <a:ext uri="{FF2B5EF4-FFF2-40B4-BE49-F238E27FC236}">
                  <a16:creationId xmlns:a16="http://schemas.microsoft.com/office/drawing/2014/main" id="{437D8720-6D6F-410F-9962-06F56E843C3F}"/>
                </a:ext>
              </a:extLst>
            </p:cNvPr>
            <p:cNvSpPr/>
            <p:nvPr/>
          </p:nvSpPr>
          <p:spPr bwMode="auto">
            <a:xfrm>
              <a:off x="6267281" y="3611755"/>
              <a:ext cx="409890" cy="372626"/>
            </a:xfrm>
            <a:custGeom>
              <a:avLst/>
              <a:gdLst>
                <a:gd name="T0" fmla="*/ 2 w 58"/>
                <a:gd name="T1" fmla="*/ 20 h 53"/>
                <a:gd name="T2" fmla="*/ 2 w 58"/>
                <a:gd name="T3" fmla="*/ 20 h 53"/>
                <a:gd name="T4" fmla="*/ 11 w 58"/>
                <a:gd name="T5" fmla="*/ 4 h 53"/>
                <a:gd name="T6" fmla="*/ 17 w 58"/>
                <a:gd name="T7" fmla="*/ 0 h 53"/>
                <a:gd name="T8" fmla="*/ 24 w 58"/>
                <a:gd name="T9" fmla="*/ 0 h 53"/>
                <a:gd name="T10" fmla="*/ 37 w 58"/>
                <a:gd name="T11" fmla="*/ 1 h 53"/>
                <a:gd name="T12" fmla="*/ 54 w 58"/>
                <a:gd name="T13" fmla="*/ 10 h 53"/>
                <a:gd name="T14" fmla="*/ 58 w 58"/>
                <a:gd name="T15" fmla="*/ 18 h 53"/>
                <a:gd name="T16" fmla="*/ 58 w 58"/>
                <a:gd name="T17" fmla="*/ 21 h 53"/>
                <a:gd name="T18" fmla="*/ 49 w 58"/>
                <a:gd name="T19" fmla="*/ 22 h 53"/>
                <a:gd name="T20" fmla="*/ 35 w 58"/>
                <a:gd name="T21" fmla="*/ 26 h 53"/>
                <a:gd name="T22" fmla="*/ 38 w 58"/>
                <a:gd name="T23" fmla="*/ 31 h 53"/>
                <a:gd name="T24" fmla="*/ 50 w 58"/>
                <a:gd name="T25" fmla="*/ 32 h 53"/>
                <a:gd name="T26" fmla="*/ 56 w 58"/>
                <a:gd name="T27" fmla="*/ 33 h 53"/>
                <a:gd name="T28" fmla="*/ 51 w 58"/>
                <a:gd name="T29" fmla="*/ 40 h 53"/>
                <a:gd name="T30" fmla="*/ 20 w 58"/>
                <a:gd name="T31" fmla="*/ 51 h 53"/>
                <a:gd name="T32" fmla="*/ 2 w 58"/>
                <a:gd name="T33" fmla="*/ 2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" h="53">
                  <a:moveTo>
                    <a:pt x="2" y="20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3" y="14"/>
                    <a:pt x="5" y="8"/>
                    <a:pt x="11" y="4"/>
                  </a:cubicBezTo>
                  <a:cubicBezTo>
                    <a:pt x="13" y="3"/>
                    <a:pt x="15" y="1"/>
                    <a:pt x="17" y="0"/>
                  </a:cubicBezTo>
                  <a:cubicBezTo>
                    <a:pt x="19" y="1"/>
                    <a:pt x="22" y="1"/>
                    <a:pt x="24" y="0"/>
                  </a:cubicBezTo>
                  <a:cubicBezTo>
                    <a:pt x="28" y="0"/>
                    <a:pt x="33" y="0"/>
                    <a:pt x="37" y="1"/>
                  </a:cubicBezTo>
                  <a:cubicBezTo>
                    <a:pt x="43" y="1"/>
                    <a:pt x="50" y="5"/>
                    <a:pt x="54" y="10"/>
                  </a:cubicBezTo>
                  <a:cubicBezTo>
                    <a:pt x="56" y="13"/>
                    <a:pt x="57" y="15"/>
                    <a:pt x="58" y="18"/>
                  </a:cubicBezTo>
                  <a:cubicBezTo>
                    <a:pt x="58" y="20"/>
                    <a:pt x="58" y="20"/>
                    <a:pt x="58" y="21"/>
                  </a:cubicBezTo>
                  <a:cubicBezTo>
                    <a:pt x="55" y="21"/>
                    <a:pt x="52" y="21"/>
                    <a:pt x="49" y="22"/>
                  </a:cubicBezTo>
                  <a:cubicBezTo>
                    <a:pt x="44" y="23"/>
                    <a:pt x="39" y="22"/>
                    <a:pt x="35" y="26"/>
                  </a:cubicBezTo>
                  <a:cubicBezTo>
                    <a:pt x="33" y="28"/>
                    <a:pt x="35" y="32"/>
                    <a:pt x="38" y="31"/>
                  </a:cubicBezTo>
                  <a:cubicBezTo>
                    <a:pt x="42" y="30"/>
                    <a:pt x="46" y="32"/>
                    <a:pt x="50" y="32"/>
                  </a:cubicBezTo>
                  <a:cubicBezTo>
                    <a:pt x="52" y="33"/>
                    <a:pt x="54" y="32"/>
                    <a:pt x="56" y="33"/>
                  </a:cubicBezTo>
                  <a:cubicBezTo>
                    <a:pt x="55" y="35"/>
                    <a:pt x="53" y="38"/>
                    <a:pt x="51" y="40"/>
                  </a:cubicBezTo>
                  <a:cubicBezTo>
                    <a:pt x="43" y="48"/>
                    <a:pt x="31" y="53"/>
                    <a:pt x="20" y="51"/>
                  </a:cubicBezTo>
                  <a:cubicBezTo>
                    <a:pt x="7" y="48"/>
                    <a:pt x="0" y="33"/>
                    <a:pt x="2" y="2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108" name="îŝḻiḓê">
              <a:extLst>
                <a:ext uri="{FF2B5EF4-FFF2-40B4-BE49-F238E27FC236}">
                  <a16:creationId xmlns:a16="http://schemas.microsoft.com/office/drawing/2014/main" id="{BEDEBABC-B9AD-48C9-850D-FA2C00D6D9EC}"/>
                </a:ext>
              </a:extLst>
            </p:cNvPr>
            <p:cNvSpPr/>
            <p:nvPr/>
          </p:nvSpPr>
          <p:spPr bwMode="auto">
            <a:xfrm>
              <a:off x="6436657" y="4194406"/>
              <a:ext cx="494576" cy="758802"/>
            </a:xfrm>
            <a:custGeom>
              <a:avLst/>
              <a:gdLst>
                <a:gd name="T0" fmla="*/ 70 w 70"/>
                <a:gd name="T1" fmla="*/ 105 h 108"/>
                <a:gd name="T2" fmla="*/ 70 w 70"/>
                <a:gd name="T3" fmla="*/ 105 h 108"/>
                <a:gd name="T4" fmla="*/ 62 w 70"/>
                <a:gd name="T5" fmla="*/ 104 h 108"/>
                <a:gd name="T6" fmla="*/ 49 w 70"/>
                <a:gd name="T7" fmla="*/ 105 h 108"/>
                <a:gd name="T8" fmla="*/ 35 w 70"/>
                <a:gd name="T9" fmla="*/ 106 h 108"/>
                <a:gd name="T10" fmla="*/ 8 w 70"/>
                <a:gd name="T11" fmla="*/ 103 h 108"/>
                <a:gd name="T12" fmla="*/ 3 w 70"/>
                <a:gd name="T13" fmla="*/ 90 h 108"/>
                <a:gd name="T14" fmla="*/ 4 w 70"/>
                <a:gd name="T15" fmla="*/ 63 h 108"/>
                <a:gd name="T16" fmla="*/ 2 w 70"/>
                <a:gd name="T17" fmla="*/ 36 h 108"/>
                <a:gd name="T18" fmla="*/ 0 w 70"/>
                <a:gd name="T19" fmla="*/ 7 h 108"/>
                <a:gd name="T20" fmla="*/ 2 w 70"/>
                <a:gd name="T21" fmla="*/ 3 h 108"/>
                <a:gd name="T22" fmla="*/ 12 w 70"/>
                <a:gd name="T23" fmla="*/ 1 h 108"/>
                <a:gd name="T24" fmla="*/ 40 w 70"/>
                <a:gd name="T25" fmla="*/ 1 h 108"/>
                <a:gd name="T26" fmla="*/ 60 w 70"/>
                <a:gd name="T27" fmla="*/ 3 h 108"/>
                <a:gd name="T28" fmla="*/ 67 w 70"/>
                <a:gd name="T29" fmla="*/ 6 h 108"/>
                <a:gd name="T30" fmla="*/ 70 w 70"/>
                <a:gd name="T31" fmla="*/ 10 h 108"/>
                <a:gd name="T32" fmla="*/ 70 w 70"/>
                <a:gd name="T33" fmla="*/ 15 h 108"/>
                <a:gd name="T34" fmla="*/ 69 w 70"/>
                <a:gd name="T35" fmla="*/ 26 h 108"/>
                <a:gd name="T36" fmla="*/ 69 w 70"/>
                <a:gd name="T37" fmla="*/ 55 h 108"/>
                <a:gd name="T38" fmla="*/ 70 w 70"/>
                <a:gd name="T39" fmla="*/ 82 h 108"/>
                <a:gd name="T40" fmla="*/ 70 w 70"/>
                <a:gd name="T41" fmla="*/ 96 h 108"/>
                <a:gd name="T42" fmla="*/ 70 w 70"/>
                <a:gd name="T43" fmla="*/ 10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0" h="108">
                  <a:moveTo>
                    <a:pt x="70" y="105"/>
                  </a:moveTo>
                  <a:cubicBezTo>
                    <a:pt x="70" y="105"/>
                    <a:pt x="70" y="105"/>
                    <a:pt x="70" y="105"/>
                  </a:cubicBezTo>
                  <a:cubicBezTo>
                    <a:pt x="67" y="104"/>
                    <a:pt x="65" y="104"/>
                    <a:pt x="62" y="104"/>
                  </a:cubicBezTo>
                  <a:cubicBezTo>
                    <a:pt x="57" y="104"/>
                    <a:pt x="53" y="105"/>
                    <a:pt x="49" y="105"/>
                  </a:cubicBezTo>
                  <a:cubicBezTo>
                    <a:pt x="44" y="105"/>
                    <a:pt x="39" y="105"/>
                    <a:pt x="35" y="106"/>
                  </a:cubicBezTo>
                  <a:cubicBezTo>
                    <a:pt x="27" y="106"/>
                    <a:pt x="15" y="108"/>
                    <a:pt x="8" y="103"/>
                  </a:cubicBezTo>
                  <a:cubicBezTo>
                    <a:pt x="4" y="100"/>
                    <a:pt x="4" y="95"/>
                    <a:pt x="3" y="90"/>
                  </a:cubicBezTo>
                  <a:cubicBezTo>
                    <a:pt x="3" y="81"/>
                    <a:pt x="3" y="72"/>
                    <a:pt x="4" y="63"/>
                  </a:cubicBezTo>
                  <a:cubicBezTo>
                    <a:pt x="4" y="54"/>
                    <a:pt x="3" y="45"/>
                    <a:pt x="2" y="36"/>
                  </a:cubicBezTo>
                  <a:cubicBezTo>
                    <a:pt x="2" y="26"/>
                    <a:pt x="0" y="16"/>
                    <a:pt x="0" y="7"/>
                  </a:cubicBezTo>
                  <a:cubicBezTo>
                    <a:pt x="1" y="5"/>
                    <a:pt x="1" y="4"/>
                    <a:pt x="2" y="3"/>
                  </a:cubicBezTo>
                  <a:cubicBezTo>
                    <a:pt x="5" y="1"/>
                    <a:pt x="9" y="1"/>
                    <a:pt x="12" y="1"/>
                  </a:cubicBezTo>
                  <a:cubicBezTo>
                    <a:pt x="21" y="0"/>
                    <a:pt x="30" y="0"/>
                    <a:pt x="40" y="1"/>
                  </a:cubicBezTo>
                  <a:cubicBezTo>
                    <a:pt x="46" y="1"/>
                    <a:pt x="53" y="1"/>
                    <a:pt x="60" y="3"/>
                  </a:cubicBezTo>
                  <a:cubicBezTo>
                    <a:pt x="62" y="3"/>
                    <a:pt x="65" y="4"/>
                    <a:pt x="67" y="6"/>
                  </a:cubicBezTo>
                  <a:cubicBezTo>
                    <a:pt x="68" y="7"/>
                    <a:pt x="69" y="9"/>
                    <a:pt x="70" y="10"/>
                  </a:cubicBezTo>
                  <a:cubicBezTo>
                    <a:pt x="70" y="12"/>
                    <a:pt x="70" y="14"/>
                    <a:pt x="70" y="15"/>
                  </a:cubicBezTo>
                  <a:cubicBezTo>
                    <a:pt x="69" y="19"/>
                    <a:pt x="69" y="23"/>
                    <a:pt x="69" y="26"/>
                  </a:cubicBezTo>
                  <a:cubicBezTo>
                    <a:pt x="69" y="36"/>
                    <a:pt x="69" y="45"/>
                    <a:pt x="69" y="55"/>
                  </a:cubicBezTo>
                  <a:cubicBezTo>
                    <a:pt x="69" y="64"/>
                    <a:pt x="69" y="73"/>
                    <a:pt x="70" y="82"/>
                  </a:cubicBezTo>
                  <a:cubicBezTo>
                    <a:pt x="70" y="86"/>
                    <a:pt x="70" y="91"/>
                    <a:pt x="70" y="96"/>
                  </a:cubicBezTo>
                  <a:cubicBezTo>
                    <a:pt x="70" y="99"/>
                    <a:pt x="70" y="102"/>
                    <a:pt x="70" y="105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109" name="isľîḓê">
              <a:extLst>
                <a:ext uri="{FF2B5EF4-FFF2-40B4-BE49-F238E27FC236}">
                  <a16:creationId xmlns:a16="http://schemas.microsoft.com/office/drawing/2014/main" id="{7DF6686D-BFCB-4AAC-86DB-0B7E6C173298}"/>
                </a:ext>
              </a:extLst>
            </p:cNvPr>
            <p:cNvSpPr/>
            <p:nvPr/>
          </p:nvSpPr>
          <p:spPr bwMode="auto">
            <a:xfrm>
              <a:off x="6711044" y="4207956"/>
              <a:ext cx="220189" cy="724927"/>
            </a:xfrm>
            <a:custGeom>
              <a:avLst/>
              <a:gdLst>
                <a:gd name="T0" fmla="*/ 31 w 31"/>
                <a:gd name="T1" fmla="*/ 103 h 103"/>
                <a:gd name="T2" fmla="*/ 31 w 31"/>
                <a:gd name="T3" fmla="*/ 103 h 103"/>
                <a:gd name="T4" fmla="*/ 23 w 31"/>
                <a:gd name="T5" fmla="*/ 102 h 103"/>
                <a:gd name="T6" fmla="*/ 10 w 31"/>
                <a:gd name="T7" fmla="*/ 103 h 103"/>
                <a:gd name="T8" fmla="*/ 0 w 31"/>
                <a:gd name="T9" fmla="*/ 103 h 103"/>
                <a:gd name="T10" fmla="*/ 19 w 31"/>
                <a:gd name="T11" fmla="*/ 0 h 103"/>
                <a:gd name="T12" fmla="*/ 21 w 31"/>
                <a:gd name="T13" fmla="*/ 1 h 103"/>
                <a:gd name="T14" fmla="*/ 28 w 31"/>
                <a:gd name="T15" fmla="*/ 4 h 103"/>
                <a:gd name="T16" fmla="*/ 31 w 31"/>
                <a:gd name="T17" fmla="*/ 8 h 103"/>
                <a:gd name="T18" fmla="*/ 31 w 31"/>
                <a:gd name="T19" fmla="*/ 13 h 103"/>
                <a:gd name="T20" fmla="*/ 30 w 31"/>
                <a:gd name="T21" fmla="*/ 24 h 103"/>
                <a:gd name="T22" fmla="*/ 30 w 31"/>
                <a:gd name="T23" fmla="*/ 53 h 103"/>
                <a:gd name="T24" fmla="*/ 31 w 31"/>
                <a:gd name="T25" fmla="*/ 80 h 103"/>
                <a:gd name="T26" fmla="*/ 31 w 31"/>
                <a:gd name="T27" fmla="*/ 94 h 103"/>
                <a:gd name="T28" fmla="*/ 31 w 31"/>
                <a:gd name="T2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103">
                  <a:moveTo>
                    <a:pt x="31" y="103"/>
                  </a:moveTo>
                  <a:cubicBezTo>
                    <a:pt x="31" y="103"/>
                    <a:pt x="31" y="103"/>
                    <a:pt x="31" y="103"/>
                  </a:cubicBezTo>
                  <a:cubicBezTo>
                    <a:pt x="28" y="102"/>
                    <a:pt x="26" y="102"/>
                    <a:pt x="23" y="102"/>
                  </a:cubicBezTo>
                  <a:cubicBezTo>
                    <a:pt x="18" y="102"/>
                    <a:pt x="14" y="103"/>
                    <a:pt x="10" y="103"/>
                  </a:cubicBezTo>
                  <a:cubicBezTo>
                    <a:pt x="7" y="103"/>
                    <a:pt x="4" y="103"/>
                    <a:pt x="0" y="103"/>
                  </a:cubicBezTo>
                  <a:cubicBezTo>
                    <a:pt x="10" y="70"/>
                    <a:pt x="15" y="35"/>
                    <a:pt x="19" y="0"/>
                  </a:cubicBezTo>
                  <a:cubicBezTo>
                    <a:pt x="20" y="1"/>
                    <a:pt x="20" y="1"/>
                    <a:pt x="21" y="1"/>
                  </a:cubicBezTo>
                  <a:cubicBezTo>
                    <a:pt x="23" y="1"/>
                    <a:pt x="26" y="2"/>
                    <a:pt x="28" y="4"/>
                  </a:cubicBezTo>
                  <a:cubicBezTo>
                    <a:pt x="29" y="5"/>
                    <a:pt x="30" y="7"/>
                    <a:pt x="31" y="8"/>
                  </a:cubicBezTo>
                  <a:cubicBezTo>
                    <a:pt x="31" y="10"/>
                    <a:pt x="31" y="12"/>
                    <a:pt x="31" y="13"/>
                  </a:cubicBezTo>
                  <a:cubicBezTo>
                    <a:pt x="30" y="17"/>
                    <a:pt x="30" y="21"/>
                    <a:pt x="30" y="24"/>
                  </a:cubicBezTo>
                  <a:cubicBezTo>
                    <a:pt x="30" y="34"/>
                    <a:pt x="30" y="43"/>
                    <a:pt x="30" y="53"/>
                  </a:cubicBezTo>
                  <a:cubicBezTo>
                    <a:pt x="30" y="62"/>
                    <a:pt x="30" y="71"/>
                    <a:pt x="31" y="80"/>
                  </a:cubicBezTo>
                  <a:cubicBezTo>
                    <a:pt x="31" y="84"/>
                    <a:pt x="31" y="89"/>
                    <a:pt x="31" y="94"/>
                  </a:cubicBezTo>
                  <a:cubicBezTo>
                    <a:pt x="31" y="97"/>
                    <a:pt x="31" y="100"/>
                    <a:pt x="31" y="103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110" name="ísļïḑè">
              <a:extLst>
                <a:ext uri="{FF2B5EF4-FFF2-40B4-BE49-F238E27FC236}">
                  <a16:creationId xmlns:a16="http://schemas.microsoft.com/office/drawing/2014/main" id="{DD772269-0BDF-4A8A-A56D-2BA81C4C5DBA}"/>
                </a:ext>
              </a:extLst>
            </p:cNvPr>
            <p:cNvSpPr/>
            <p:nvPr/>
          </p:nvSpPr>
          <p:spPr bwMode="auto">
            <a:xfrm>
              <a:off x="6507793" y="4357007"/>
              <a:ext cx="91464" cy="91464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6694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575342" y="44155"/>
            <a:ext cx="835183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1400" dirty="0">
                <a:latin typeface="+mj-ea"/>
                <a:ea typeface="+mj-ea"/>
              </a:rPr>
              <a:t>机电系统原理及实践</a:t>
            </a:r>
            <a:r>
              <a:rPr lang="en-US" altLang="zh-CN" sz="1400" dirty="0">
                <a:latin typeface="+mj-ea"/>
                <a:ea typeface="+mj-ea"/>
              </a:rPr>
              <a:t> —— Arduino</a:t>
            </a:r>
            <a:r>
              <a:rPr lang="zh-CN" altLang="en-US" sz="1400" dirty="0">
                <a:latin typeface="+mj-ea"/>
                <a:ea typeface="+mj-ea"/>
              </a:rPr>
              <a:t>软硬件基础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575342" y="6438900"/>
            <a:ext cx="1118619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latin typeface="+mj-ea"/>
                <a:ea typeface="+mj-ea"/>
              </a:rPr>
              <a:t>机电智控实验室 </a:t>
            </a: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tangguoan@fudan.edu.cn mmguo@fudan.edu.cn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5DC6DA8-D137-41D2-A934-63CB8FFB8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2" y="656732"/>
            <a:ext cx="10858500" cy="45399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ED916A-3E34-4B9E-8F9F-7A8921A30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2" y="1306020"/>
            <a:ext cx="10858498" cy="5003300"/>
          </a:xfrm>
          <a:prstGeom prst="rect">
            <a:avLst/>
          </a:prstGeom>
        </p:spPr>
        <p:txBody>
          <a:bodyPr/>
          <a:lstStyle>
            <a:lvl1pPr marL="360363" indent="-360363">
              <a:lnSpc>
                <a:spcPct val="150000"/>
              </a:lnSpc>
              <a:buClr>
                <a:srgbClr val="336699"/>
              </a:buClr>
              <a:buSzPct val="100000"/>
              <a:buFont typeface="Wingdings" panose="05000000000000000000" pitchFamily="2" charset="2"/>
              <a:buChar char="l"/>
              <a:defRPr sz="2400" b="1"/>
            </a:lvl1pPr>
            <a:lvl2pPr marL="628650" indent="-360363">
              <a:lnSpc>
                <a:spcPct val="150000"/>
              </a:lnSpc>
              <a:buClr>
                <a:srgbClr val="99CCFF"/>
              </a:buClr>
              <a:buFont typeface="Wingdings" panose="05000000000000000000" pitchFamily="2" charset="2"/>
              <a:buChar char="l"/>
              <a:defRPr sz="2000"/>
            </a:lvl2pPr>
            <a:lvl3pPr marL="895350" indent="-355600">
              <a:lnSpc>
                <a:spcPct val="150000"/>
              </a:lnSpc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l"/>
              <a:defRPr sz="1800"/>
            </a:lvl3pPr>
            <a:lvl4pPr marL="1163638" indent="-355600">
              <a:lnSpc>
                <a:spcPct val="150000"/>
              </a:lnSpc>
              <a:buFont typeface="Wingdings" panose="05000000000000000000" pitchFamily="2" charset="2"/>
              <a:buChar char="l"/>
              <a:defRPr sz="1800"/>
            </a:lvl4pPr>
            <a:lvl5pPr marL="1436688" indent="-360363">
              <a:lnSpc>
                <a:spcPct val="150000"/>
              </a:lnSpc>
              <a:buClr>
                <a:srgbClr val="99CCFF"/>
              </a:buClr>
              <a:buFont typeface="Wingdings" panose="05000000000000000000" pitchFamily="2" charset="2"/>
              <a:buChar char="l"/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3E0EBE-EC20-4150-A2C6-9837F3449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fld id="{8F136C17-7D19-453A-9A07-8ACF4E3D1EB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660402" y="6438900"/>
            <a:ext cx="10858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60400" y="332656"/>
            <a:ext cx="10620176" cy="192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6" descr="fudan4"/>
          <p:cNvPicPr>
            <a:picLocks noChangeArrowheads="1"/>
          </p:cNvPicPr>
          <p:nvPr/>
        </p:nvPicPr>
        <p:blipFill>
          <a:blip r:embed="rId2">
            <a:lum bright="6000" contras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6889" y="158874"/>
            <a:ext cx="649287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3760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底幻灯片">
    <p:bg>
      <p:bgPr>
        <a:gradFill>
          <a:gsLst>
            <a:gs pos="0">
              <a:srgbClr val="A0ACC3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91500">
              <a:srgbClr val="B797A0"/>
            </a:gs>
            <a:gs pos="100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fudan4"/>
          <p:cNvPicPr>
            <a:picLocks noChangeArrowheads="1"/>
          </p:cNvPicPr>
          <p:nvPr/>
        </p:nvPicPr>
        <p:blipFill>
          <a:blip r:embed="rId3">
            <a:lum bright="6000" contras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379412"/>
            <a:ext cx="649287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文本占位符 4"/>
          <p:cNvSpPr txBox="1">
            <a:spLocks/>
          </p:cNvSpPr>
          <p:nvPr/>
        </p:nvSpPr>
        <p:spPr>
          <a:xfrm>
            <a:off x="839417" y="5600683"/>
            <a:ext cx="5568951" cy="29627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altLang="zh-CN" sz="1200" b="0" kern="1200" smtClean="0">
                <a:solidFill>
                  <a:schemeClr val="tx1">
                    <a:lumMod val="90000"/>
                    <a:lumOff val="10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altLang="zh-CN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altLang="zh-CN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机电智控实验室 唐国安 郭明旻 编写</a:t>
            </a:r>
          </a:p>
        </p:txBody>
      </p:sp>
      <p:sp>
        <p:nvSpPr>
          <p:cNvPr id="22" name="文本占位符 5"/>
          <p:cNvSpPr txBox="1">
            <a:spLocks/>
          </p:cNvSpPr>
          <p:nvPr/>
        </p:nvSpPr>
        <p:spPr>
          <a:xfrm>
            <a:off x="839417" y="5818397"/>
            <a:ext cx="5568951" cy="29627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altLang="zh-CN" sz="1200" b="0" kern="1200" smtClean="0">
                <a:solidFill>
                  <a:schemeClr val="tx1">
                    <a:lumMod val="90000"/>
                    <a:lumOff val="10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altLang="zh-CN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altLang="zh-CN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tangguoan@fudan.edu.cn	    mmguo@fudan.edu.cn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64D91A5-7E24-4D20-8E0B-3B0255C081D9}"/>
              </a:ext>
            </a:extLst>
          </p:cNvPr>
          <p:cNvGrpSpPr/>
          <p:nvPr userDrawn="1"/>
        </p:nvGrpSpPr>
        <p:grpSpPr>
          <a:xfrm>
            <a:off x="4067175" y="2413569"/>
            <a:ext cx="4057650" cy="1323439"/>
            <a:chOff x="723772" y="2413569"/>
            <a:chExt cx="4057650" cy="1323439"/>
          </a:xfrm>
        </p:grpSpPr>
        <p:sp>
          <p:nvSpPr>
            <p:cNvPr id="12" name="矩形 11"/>
            <p:cNvSpPr/>
            <p:nvPr/>
          </p:nvSpPr>
          <p:spPr>
            <a:xfrm>
              <a:off x="1606290" y="2413569"/>
              <a:ext cx="2292615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80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+mn-ea"/>
                  <a:sym typeface="Times New Roman" panose="02020603050405020304" pitchFamily="18" charset="0"/>
                </a:rPr>
                <a:t>END</a:t>
              </a:r>
              <a:endParaRPr lang="zh-CN" altLang="en-US" sz="8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723772" y="3041537"/>
              <a:ext cx="4057650" cy="0"/>
              <a:chOff x="4129088" y="2457450"/>
              <a:chExt cx="4057650" cy="0"/>
            </a:xfrm>
          </p:grpSpPr>
          <p:cxnSp>
            <p:nvCxnSpPr>
              <p:cNvPr id="16" name="直接连接符 15"/>
              <p:cNvCxnSpPr/>
              <p:nvPr/>
            </p:nvCxnSpPr>
            <p:spPr>
              <a:xfrm>
                <a:off x="4129088" y="2457450"/>
                <a:ext cx="971550" cy="0"/>
              </a:xfrm>
              <a:prstGeom prst="line">
                <a:avLst/>
              </a:prstGeom>
              <a:ln w="25400">
                <a:solidFill>
                  <a:srgbClr val="6C92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7215188" y="2457450"/>
                <a:ext cx="971550" cy="0"/>
              </a:xfrm>
              <a:prstGeom prst="line">
                <a:avLst/>
              </a:prstGeom>
              <a:ln w="25400">
                <a:solidFill>
                  <a:srgbClr val="48A2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" name="bca53829-35c6-4459-b981-6f35f8ea863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2CC0D69-BFD8-4CBE-B44E-D81D5BD54B43}"/>
              </a:ext>
            </a:extLst>
          </p:cNvPr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10252362" y="4379451"/>
            <a:ext cx="1842783" cy="1992888"/>
            <a:chOff x="3686000" y="1535214"/>
            <a:chExt cx="4813650" cy="4298748"/>
          </a:xfrm>
        </p:grpSpPr>
        <p:sp>
          <p:nvSpPr>
            <p:cNvPr id="19" name="íślíḋê">
              <a:extLst>
                <a:ext uri="{FF2B5EF4-FFF2-40B4-BE49-F238E27FC236}">
                  <a16:creationId xmlns:a16="http://schemas.microsoft.com/office/drawing/2014/main" id="{69037723-071B-4354-B6BA-545B1A8DCF4F}"/>
                </a:ext>
              </a:extLst>
            </p:cNvPr>
            <p:cNvSpPr/>
            <p:nvPr userDrawn="1"/>
          </p:nvSpPr>
          <p:spPr bwMode="auto">
            <a:xfrm>
              <a:off x="3686000" y="1535214"/>
              <a:ext cx="4813650" cy="4298748"/>
            </a:xfrm>
            <a:custGeom>
              <a:avLst/>
              <a:gdLst>
                <a:gd name="T0" fmla="*/ 639 w 684"/>
                <a:gd name="T1" fmla="*/ 410 h 611"/>
                <a:gd name="T2" fmla="*/ 598 w 684"/>
                <a:gd name="T3" fmla="*/ 335 h 611"/>
                <a:gd name="T4" fmla="*/ 499 w 684"/>
                <a:gd name="T5" fmla="*/ 267 h 611"/>
                <a:gd name="T6" fmla="*/ 489 w 684"/>
                <a:gd name="T7" fmla="*/ 180 h 611"/>
                <a:gd name="T8" fmla="*/ 482 w 684"/>
                <a:gd name="T9" fmla="*/ 154 h 611"/>
                <a:gd name="T10" fmla="*/ 347 w 684"/>
                <a:gd name="T11" fmla="*/ 142 h 611"/>
                <a:gd name="T12" fmla="*/ 337 w 684"/>
                <a:gd name="T13" fmla="*/ 118 h 611"/>
                <a:gd name="T14" fmla="*/ 341 w 684"/>
                <a:gd name="T15" fmla="*/ 86 h 611"/>
                <a:gd name="T16" fmla="*/ 355 w 684"/>
                <a:gd name="T17" fmla="*/ 61 h 611"/>
                <a:gd name="T18" fmla="*/ 332 w 684"/>
                <a:gd name="T19" fmla="*/ 46 h 611"/>
                <a:gd name="T20" fmla="*/ 370 w 684"/>
                <a:gd name="T21" fmla="*/ 14 h 611"/>
                <a:gd name="T22" fmla="*/ 322 w 684"/>
                <a:gd name="T23" fmla="*/ 24 h 611"/>
                <a:gd name="T24" fmla="*/ 331 w 684"/>
                <a:gd name="T25" fmla="*/ 61 h 611"/>
                <a:gd name="T26" fmla="*/ 334 w 684"/>
                <a:gd name="T27" fmla="*/ 97 h 611"/>
                <a:gd name="T28" fmla="*/ 313 w 684"/>
                <a:gd name="T29" fmla="*/ 129 h 611"/>
                <a:gd name="T30" fmla="*/ 262 w 684"/>
                <a:gd name="T31" fmla="*/ 144 h 611"/>
                <a:gd name="T32" fmla="*/ 171 w 684"/>
                <a:gd name="T33" fmla="*/ 184 h 611"/>
                <a:gd name="T34" fmla="*/ 169 w 684"/>
                <a:gd name="T35" fmla="*/ 267 h 611"/>
                <a:gd name="T36" fmla="*/ 59 w 684"/>
                <a:gd name="T37" fmla="*/ 357 h 611"/>
                <a:gd name="T38" fmla="*/ 30 w 684"/>
                <a:gd name="T39" fmla="*/ 410 h 611"/>
                <a:gd name="T40" fmla="*/ 7 w 684"/>
                <a:gd name="T41" fmla="*/ 438 h 611"/>
                <a:gd name="T42" fmla="*/ 14 w 684"/>
                <a:gd name="T43" fmla="*/ 474 h 611"/>
                <a:gd name="T44" fmla="*/ 28 w 684"/>
                <a:gd name="T45" fmla="*/ 471 h 611"/>
                <a:gd name="T46" fmla="*/ 55 w 684"/>
                <a:gd name="T47" fmla="*/ 461 h 611"/>
                <a:gd name="T48" fmla="*/ 78 w 684"/>
                <a:gd name="T49" fmla="*/ 487 h 611"/>
                <a:gd name="T50" fmla="*/ 89 w 684"/>
                <a:gd name="T51" fmla="*/ 425 h 611"/>
                <a:gd name="T52" fmla="*/ 101 w 684"/>
                <a:gd name="T53" fmla="*/ 391 h 611"/>
                <a:gd name="T54" fmla="*/ 147 w 684"/>
                <a:gd name="T55" fmla="*/ 335 h 611"/>
                <a:gd name="T56" fmla="*/ 173 w 684"/>
                <a:gd name="T57" fmla="*/ 403 h 611"/>
                <a:gd name="T58" fmla="*/ 175 w 684"/>
                <a:gd name="T59" fmla="*/ 499 h 611"/>
                <a:gd name="T60" fmla="*/ 235 w 684"/>
                <a:gd name="T61" fmla="*/ 514 h 611"/>
                <a:gd name="T62" fmla="*/ 151 w 684"/>
                <a:gd name="T63" fmla="*/ 532 h 611"/>
                <a:gd name="T64" fmla="*/ 93 w 684"/>
                <a:gd name="T65" fmla="*/ 534 h 611"/>
                <a:gd name="T66" fmla="*/ 160 w 684"/>
                <a:gd name="T67" fmla="*/ 610 h 611"/>
                <a:gd name="T68" fmla="*/ 382 w 684"/>
                <a:gd name="T69" fmla="*/ 604 h 611"/>
                <a:gd name="T70" fmla="*/ 531 w 684"/>
                <a:gd name="T71" fmla="*/ 603 h 611"/>
                <a:gd name="T72" fmla="*/ 605 w 684"/>
                <a:gd name="T73" fmla="*/ 567 h 611"/>
                <a:gd name="T74" fmla="*/ 552 w 684"/>
                <a:gd name="T75" fmla="*/ 523 h 611"/>
                <a:gd name="T76" fmla="*/ 436 w 684"/>
                <a:gd name="T77" fmla="*/ 527 h 611"/>
                <a:gd name="T78" fmla="*/ 426 w 684"/>
                <a:gd name="T79" fmla="*/ 515 h 611"/>
                <a:gd name="T80" fmla="*/ 485 w 684"/>
                <a:gd name="T81" fmla="*/ 504 h 611"/>
                <a:gd name="T82" fmla="*/ 487 w 684"/>
                <a:gd name="T83" fmla="*/ 493 h 611"/>
                <a:gd name="T84" fmla="*/ 492 w 684"/>
                <a:gd name="T85" fmla="*/ 403 h 611"/>
                <a:gd name="T86" fmla="*/ 496 w 684"/>
                <a:gd name="T87" fmla="*/ 321 h 611"/>
                <a:gd name="T88" fmla="*/ 573 w 684"/>
                <a:gd name="T89" fmla="*/ 395 h 611"/>
                <a:gd name="T90" fmla="*/ 596 w 684"/>
                <a:gd name="T91" fmla="*/ 434 h 611"/>
                <a:gd name="T92" fmla="*/ 589 w 684"/>
                <a:gd name="T93" fmla="*/ 485 h 611"/>
                <a:gd name="T94" fmla="*/ 626 w 684"/>
                <a:gd name="T95" fmla="*/ 487 h 611"/>
                <a:gd name="T96" fmla="*/ 670 w 684"/>
                <a:gd name="T97" fmla="*/ 477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4" h="611">
                  <a:moveTo>
                    <a:pt x="682" y="458"/>
                  </a:moveTo>
                  <a:cubicBezTo>
                    <a:pt x="682" y="453"/>
                    <a:pt x="681" y="450"/>
                    <a:pt x="679" y="446"/>
                  </a:cubicBezTo>
                  <a:cubicBezTo>
                    <a:pt x="677" y="438"/>
                    <a:pt x="672" y="431"/>
                    <a:pt x="666" y="425"/>
                  </a:cubicBezTo>
                  <a:cubicBezTo>
                    <a:pt x="659" y="417"/>
                    <a:pt x="649" y="411"/>
                    <a:pt x="639" y="410"/>
                  </a:cubicBezTo>
                  <a:cubicBezTo>
                    <a:pt x="638" y="406"/>
                    <a:pt x="637" y="403"/>
                    <a:pt x="636" y="401"/>
                  </a:cubicBezTo>
                  <a:cubicBezTo>
                    <a:pt x="634" y="396"/>
                    <a:pt x="632" y="391"/>
                    <a:pt x="630" y="386"/>
                  </a:cubicBezTo>
                  <a:cubicBezTo>
                    <a:pt x="625" y="377"/>
                    <a:pt x="621" y="368"/>
                    <a:pt x="615" y="359"/>
                  </a:cubicBezTo>
                  <a:cubicBezTo>
                    <a:pt x="610" y="351"/>
                    <a:pt x="604" y="343"/>
                    <a:pt x="598" y="335"/>
                  </a:cubicBezTo>
                  <a:cubicBezTo>
                    <a:pt x="592" y="328"/>
                    <a:pt x="587" y="320"/>
                    <a:pt x="580" y="313"/>
                  </a:cubicBezTo>
                  <a:cubicBezTo>
                    <a:pt x="568" y="300"/>
                    <a:pt x="552" y="290"/>
                    <a:pt x="537" y="282"/>
                  </a:cubicBezTo>
                  <a:cubicBezTo>
                    <a:pt x="529" y="277"/>
                    <a:pt x="520" y="273"/>
                    <a:pt x="512" y="270"/>
                  </a:cubicBezTo>
                  <a:cubicBezTo>
                    <a:pt x="507" y="269"/>
                    <a:pt x="503" y="267"/>
                    <a:pt x="499" y="267"/>
                  </a:cubicBezTo>
                  <a:cubicBezTo>
                    <a:pt x="496" y="266"/>
                    <a:pt x="493" y="266"/>
                    <a:pt x="490" y="266"/>
                  </a:cubicBezTo>
                  <a:cubicBezTo>
                    <a:pt x="490" y="257"/>
                    <a:pt x="491" y="248"/>
                    <a:pt x="491" y="240"/>
                  </a:cubicBezTo>
                  <a:cubicBezTo>
                    <a:pt x="491" y="226"/>
                    <a:pt x="491" y="213"/>
                    <a:pt x="490" y="200"/>
                  </a:cubicBezTo>
                  <a:cubicBezTo>
                    <a:pt x="490" y="193"/>
                    <a:pt x="490" y="187"/>
                    <a:pt x="489" y="180"/>
                  </a:cubicBezTo>
                  <a:cubicBezTo>
                    <a:pt x="489" y="179"/>
                    <a:pt x="489" y="177"/>
                    <a:pt x="489" y="175"/>
                  </a:cubicBezTo>
                  <a:cubicBezTo>
                    <a:pt x="489" y="174"/>
                    <a:pt x="490" y="172"/>
                    <a:pt x="490" y="171"/>
                  </a:cubicBezTo>
                  <a:cubicBezTo>
                    <a:pt x="491" y="169"/>
                    <a:pt x="490" y="166"/>
                    <a:pt x="490" y="164"/>
                  </a:cubicBezTo>
                  <a:cubicBezTo>
                    <a:pt x="489" y="160"/>
                    <a:pt x="486" y="156"/>
                    <a:pt x="482" y="154"/>
                  </a:cubicBezTo>
                  <a:cubicBezTo>
                    <a:pt x="479" y="152"/>
                    <a:pt x="476" y="151"/>
                    <a:pt x="472" y="151"/>
                  </a:cubicBezTo>
                  <a:cubicBezTo>
                    <a:pt x="467" y="149"/>
                    <a:pt x="462" y="148"/>
                    <a:pt x="457" y="147"/>
                  </a:cubicBezTo>
                  <a:cubicBezTo>
                    <a:pt x="436" y="143"/>
                    <a:pt x="414" y="143"/>
                    <a:pt x="393" y="142"/>
                  </a:cubicBezTo>
                  <a:cubicBezTo>
                    <a:pt x="378" y="142"/>
                    <a:pt x="362" y="142"/>
                    <a:pt x="347" y="142"/>
                  </a:cubicBezTo>
                  <a:cubicBezTo>
                    <a:pt x="347" y="142"/>
                    <a:pt x="346" y="141"/>
                    <a:pt x="346" y="141"/>
                  </a:cubicBezTo>
                  <a:cubicBezTo>
                    <a:pt x="341" y="137"/>
                    <a:pt x="336" y="133"/>
                    <a:pt x="332" y="128"/>
                  </a:cubicBezTo>
                  <a:cubicBezTo>
                    <a:pt x="330" y="126"/>
                    <a:pt x="328" y="124"/>
                    <a:pt x="326" y="123"/>
                  </a:cubicBezTo>
                  <a:cubicBezTo>
                    <a:pt x="330" y="121"/>
                    <a:pt x="334" y="120"/>
                    <a:pt x="337" y="118"/>
                  </a:cubicBezTo>
                  <a:cubicBezTo>
                    <a:pt x="341" y="116"/>
                    <a:pt x="344" y="113"/>
                    <a:pt x="348" y="111"/>
                  </a:cubicBezTo>
                  <a:cubicBezTo>
                    <a:pt x="351" y="108"/>
                    <a:pt x="356" y="106"/>
                    <a:pt x="360" y="104"/>
                  </a:cubicBezTo>
                  <a:cubicBezTo>
                    <a:pt x="364" y="101"/>
                    <a:pt x="365" y="94"/>
                    <a:pt x="360" y="92"/>
                  </a:cubicBezTo>
                  <a:cubicBezTo>
                    <a:pt x="354" y="89"/>
                    <a:pt x="347" y="88"/>
                    <a:pt x="341" y="86"/>
                  </a:cubicBezTo>
                  <a:cubicBezTo>
                    <a:pt x="337" y="84"/>
                    <a:pt x="334" y="83"/>
                    <a:pt x="331" y="81"/>
                  </a:cubicBezTo>
                  <a:cubicBezTo>
                    <a:pt x="332" y="81"/>
                    <a:pt x="333" y="80"/>
                    <a:pt x="334" y="79"/>
                  </a:cubicBezTo>
                  <a:cubicBezTo>
                    <a:pt x="338" y="77"/>
                    <a:pt x="342" y="74"/>
                    <a:pt x="347" y="72"/>
                  </a:cubicBezTo>
                  <a:cubicBezTo>
                    <a:pt x="351" y="70"/>
                    <a:pt x="355" y="67"/>
                    <a:pt x="355" y="61"/>
                  </a:cubicBezTo>
                  <a:cubicBezTo>
                    <a:pt x="355" y="55"/>
                    <a:pt x="350" y="53"/>
                    <a:pt x="345" y="51"/>
                  </a:cubicBezTo>
                  <a:cubicBezTo>
                    <a:pt x="343" y="51"/>
                    <a:pt x="340" y="50"/>
                    <a:pt x="338" y="49"/>
                  </a:cubicBezTo>
                  <a:cubicBezTo>
                    <a:pt x="336" y="48"/>
                    <a:pt x="335" y="48"/>
                    <a:pt x="334" y="47"/>
                  </a:cubicBezTo>
                  <a:cubicBezTo>
                    <a:pt x="333" y="47"/>
                    <a:pt x="333" y="46"/>
                    <a:pt x="332" y="46"/>
                  </a:cubicBezTo>
                  <a:cubicBezTo>
                    <a:pt x="332" y="46"/>
                    <a:pt x="332" y="46"/>
                    <a:pt x="333" y="45"/>
                  </a:cubicBezTo>
                  <a:cubicBezTo>
                    <a:pt x="334" y="44"/>
                    <a:pt x="335" y="44"/>
                    <a:pt x="337" y="43"/>
                  </a:cubicBezTo>
                  <a:cubicBezTo>
                    <a:pt x="342" y="45"/>
                    <a:pt x="347" y="46"/>
                    <a:pt x="353" y="45"/>
                  </a:cubicBezTo>
                  <a:cubicBezTo>
                    <a:pt x="367" y="43"/>
                    <a:pt x="376" y="27"/>
                    <a:pt x="370" y="14"/>
                  </a:cubicBezTo>
                  <a:cubicBezTo>
                    <a:pt x="367" y="7"/>
                    <a:pt x="360" y="4"/>
                    <a:pt x="353" y="2"/>
                  </a:cubicBezTo>
                  <a:cubicBezTo>
                    <a:pt x="348" y="1"/>
                    <a:pt x="341" y="0"/>
                    <a:pt x="336" y="2"/>
                  </a:cubicBezTo>
                  <a:cubicBezTo>
                    <a:pt x="332" y="1"/>
                    <a:pt x="329" y="2"/>
                    <a:pt x="326" y="5"/>
                  </a:cubicBezTo>
                  <a:cubicBezTo>
                    <a:pt x="321" y="11"/>
                    <a:pt x="321" y="18"/>
                    <a:pt x="322" y="24"/>
                  </a:cubicBezTo>
                  <a:cubicBezTo>
                    <a:pt x="322" y="28"/>
                    <a:pt x="324" y="31"/>
                    <a:pt x="326" y="34"/>
                  </a:cubicBezTo>
                  <a:cubicBezTo>
                    <a:pt x="326" y="34"/>
                    <a:pt x="326" y="34"/>
                    <a:pt x="326" y="34"/>
                  </a:cubicBezTo>
                  <a:cubicBezTo>
                    <a:pt x="322" y="36"/>
                    <a:pt x="318" y="39"/>
                    <a:pt x="317" y="44"/>
                  </a:cubicBezTo>
                  <a:cubicBezTo>
                    <a:pt x="313" y="53"/>
                    <a:pt x="325" y="58"/>
                    <a:pt x="331" y="61"/>
                  </a:cubicBezTo>
                  <a:cubicBezTo>
                    <a:pt x="333" y="61"/>
                    <a:pt x="335" y="62"/>
                    <a:pt x="336" y="63"/>
                  </a:cubicBezTo>
                  <a:cubicBezTo>
                    <a:pt x="328" y="67"/>
                    <a:pt x="320" y="71"/>
                    <a:pt x="313" y="76"/>
                  </a:cubicBezTo>
                  <a:cubicBezTo>
                    <a:pt x="309" y="78"/>
                    <a:pt x="308" y="85"/>
                    <a:pt x="313" y="88"/>
                  </a:cubicBezTo>
                  <a:cubicBezTo>
                    <a:pt x="320" y="91"/>
                    <a:pt x="327" y="94"/>
                    <a:pt x="334" y="97"/>
                  </a:cubicBezTo>
                  <a:cubicBezTo>
                    <a:pt x="336" y="98"/>
                    <a:pt x="338" y="99"/>
                    <a:pt x="340" y="100"/>
                  </a:cubicBezTo>
                  <a:cubicBezTo>
                    <a:pt x="336" y="102"/>
                    <a:pt x="333" y="105"/>
                    <a:pt x="330" y="107"/>
                  </a:cubicBezTo>
                  <a:cubicBezTo>
                    <a:pt x="323" y="110"/>
                    <a:pt x="315" y="112"/>
                    <a:pt x="310" y="118"/>
                  </a:cubicBezTo>
                  <a:cubicBezTo>
                    <a:pt x="306" y="122"/>
                    <a:pt x="308" y="127"/>
                    <a:pt x="313" y="129"/>
                  </a:cubicBezTo>
                  <a:cubicBezTo>
                    <a:pt x="317" y="131"/>
                    <a:pt x="321" y="136"/>
                    <a:pt x="325" y="139"/>
                  </a:cubicBezTo>
                  <a:cubicBezTo>
                    <a:pt x="326" y="140"/>
                    <a:pt x="327" y="141"/>
                    <a:pt x="329" y="142"/>
                  </a:cubicBezTo>
                  <a:cubicBezTo>
                    <a:pt x="328" y="142"/>
                    <a:pt x="327" y="142"/>
                    <a:pt x="327" y="142"/>
                  </a:cubicBezTo>
                  <a:cubicBezTo>
                    <a:pt x="305" y="143"/>
                    <a:pt x="283" y="142"/>
                    <a:pt x="262" y="144"/>
                  </a:cubicBezTo>
                  <a:cubicBezTo>
                    <a:pt x="250" y="145"/>
                    <a:pt x="239" y="148"/>
                    <a:pt x="228" y="149"/>
                  </a:cubicBezTo>
                  <a:cubicBezTo>
                    <a:pt x="217" y="150"/>
                    <a:pt x="206" y="149"/>
                    <a:pt x="195" y="150"/>
                  </a:cubicBezTo>
                  <a:cubicBezTo>
                    <a:pt x="186" y="150"/>
                    <a:pt x="177" y="153"/>
                    <a:pt x="173" y="162"/>
                  </a:cubicBezTo>
                  <a:cubicBezTo>
                    <a:pt x="170" y="168"/>
                    <a:pt x="168" y="177"/>
                    <a:pt x="171" y="184"/>
                  </a:cubicBezTo>
                  <a:cubicBezTo>
                    <a:pt x="171" y="185"/>
                    <a:pt x="171" y="185"/>
                    <a:pt x="171" y="186"/>
                  </a:cubicBezTo>
                  <a:cubicBezTo>
                    <a:pt x="170" y="192"/>
                    <a:pt x="170" y="198"/>
                    <a:pt x="170" y="204"/>
                  </a:cubicBezTo>
                  <a:cubicBezTo>
                    <a:pt x="170" y="215"/>
                    <a:pt x="170" y="226"/>
                    <a:pt x="170" y="237"/>
                  </a:cubicBezTo>
                  <a:cubicBezTo>
                    <a:pt x="169" y="247"/>
                    <a:pt x="169" y="257"/>
                    <a:pt x="169" y="267"/>
                  </a:cubicBezTo>
                  <a:cubicBezTo>
                    <a:pt x="163" y="267"/>
                    <a:pt x="157" y="269"/>
                    <a:pt x="152" y="271"/>
                  </a:cubicBezTo>
                  <a:cubicBezTo>
                    <a:pt x="143" y="274"/>
                    <a:pt x="135" y="279"/>
                    <a:pt x="128" y="284"/>
                  </a:cubicBezTo>
                  <a:cubicBezTo>
                    <a:pt x="114" y="293"/>
                    <a:pt x="100" y="304"/>
                    <a:pt x="89" y="316"/>
                  </a:cubicBezTo>
                  <a:cubicBezTo>
                    <a:pt x="77" y="328"/>
                    <a:pt x="67" y="342"/>
                    <a:pt x="59" y="357"/>
                  </a:cubicBezTo>
                  <a:cubicBezTo>
                    <a:pt x="55" y="364"/>
                    <a:pt x="51" y="372"/>
                    <a:pt x="49" y="380"/>
                  </a:cubicBezTo>
                  <a:cubicBezTo>
                    <a:pt x="47" y="385"/>
                    <a:pt x="46" y="390"/>
                    <a:pt x="45" y="395"/>
                  </a:cubicBezTo>
                  <a:cubicBezTo>
                    <a:pt x="44" y="399"/>
                    <a:pt x="43" y="403"/>
                    <a:pt x="43" y="407"/>
                  </a:cubicBezTo>
                  <a:cubicBezTo>
                    <a:pt x="39" y="408"/>
                    <a:pt x="34" y="409"/>
                    <a:pt x="30" y="410"/>
                  </a:cubicBezTo>
                  <a:cubicBezTo>
                    <a:pt x="28" y="410"/>
                    <a:pt x="26" y="410"/>
                    <a:pt x="24" y="411"/>
                  </a:cubicBezTo>
                  <a:cubicBezTo>
                    <a:pt x="21" y="414"/>
                    <a:pt x="17" y="417"/>
                    <a:pt x="14" y="421"/>
                  </a:cubicBezTo>
                  <a:cubicBezTo>
                    <a:pt x="12" y="426"/>
                    <a:pt x="10" y="430"/>
                    <a:pt x="8" y="435"/>
                  </a:cubicBezTo>
                  <a:cubicBezTo>
                    <a:pt x="7" y="436"/>
                    <a:pt x="7" y="437"/>
                    <a:pt x="7" y="438"/>
                  </a:cubicBezTo>
                  <a:cubicBezTo>
                    <a:pt x="6" y="439"/>
                    <a:pt x="6" y="440"/>
                    <a:pt x="6" y="440"/>
                  </a:cubicBezTo>
                  <a:cubicBezTo>
                    <a:pt x="6" y="441"/>
                    <a:pt x="5" y="441"/>
                    <a:pt x="5" y="442"/>
                  </a:cubicBezTo>
                  <a:cubicBezTo>
                    <a:pt x="3" y="448"/>
                    <a:pt x="0" y="455"/>
                    <a:pt x="1" y="462"/>
                  </a:cubicBezTo>
                  <a:cubicBezTo>
                    <a:pt x="1" y="468"/>
                    <a:pt x="7" y="476"/>
                    <a:pt x="14" y="474"/>
                  </a:cubicBezTo>
                  <a:cubicBezTo>
                    <a:pt x="14" y="475"/>
                    <a:pt x="15" y="475"/>
                    <a:pt x="16" y="475"/>
                  </a:cubicBezTo>
                  <a:cubicBezTo>
                    <a:pt x="17" y="475"/>
                    <a:pt x="18" y="475"/>
                    <a:pt x="17" y="474"/>
                  </a:cubicBezTo>
                  <a:cubicBezTo>
                    <a:pt x="18" y="474"/>
                    <a:pt x="19" y="474"/>
                    <a:pt x="20" y="474"/>
                  </a:cubicBezTo>
                  <a:cubicBezTo>
                    <a:pt x="23" y="474"/>
                    <a:pt x="25" y="473"/>
                    <a:pt x="28" y="471"/>
                  </a:cubicBezTo>
                  <a:cubicBezTo>
                    <a:pt x="33" y="467"/>
                    <a:pt x="34" y="459"/>
                    <a:pt x="37" y="453"/>
                  </a:cubicBezTo>
                  <a:cubicBezTo>
                    <a:pt x="40" y="449"/>
                    <a:pt x="43" y="444"/>
                    <a:pt x="48" y="442"/>
                  </a:cubicBezTo>
                  <a:cubicBezTo>
                    <a:pt x="53" y="441"/>
                    <a:pt x="59" y="444"/>
                    <a:pt x="60" y="449"/>
                  </a:cubicBezTo>
                  <a:cubicBezTo>
                    <a:pt x="61" y="452"/>
                    <a:pt x="57" y="458"/>
                    <a:pt x="55" y="461"/>
                  </a:cubicBezTo>
                  <a:cubicBezTo>
                    <a:pt x="52" y="466"/>
                    <a:pt x="49" y="471"/>
                    <a:pt x="50" y="478"/>
                  </a:cubicBezTo>
                  <a:cubicBezTo>
                    <a:pt x="52" y="482"/>
                    <a:pt x="56" y="485"/>
                    <a:pt x="61" y="487"/>
                  </a:cubicBezTo>
                  <a:cubicBezTo>
                    <a:pt x="65" y="488"/>
                    <a:pt x="71" y="490"/>
                    <a:pt x="75" y="489"/>
                  </a:cubicBezTo>
                  <a:cubicBezTo>
                    <a:pt x="76" y="488"/>
                    <a:pt x="77" y="488"/>
                    <a:pt x="78" y="487"/>
                  </a:cubicBezTo>
                  <a:cubicBezTo>
                    <a:pt x="81" y="486"/>
                    <a:pt x="84" y="483"/>
                    <a:pt x="85" y="480"/>
                  </a:cubicBezTo>
                  <a:cubicBezTo>
                    <a:pt x="88" y="476"/>
                    <a:pt x="90" y="470"/>
                    <a:pt x="91" y="465"/>
                  </a:cubicBezTo>
                  <a:cubicBezTo>
                    <a:pt x="94" y="453"/>
                    <a:pt x="92" y="440"/>
                    <a:pt x="86" y="429"/>
                  </a:cubicBezTo>
                  <a:cubicBezTo>
                    <a:pt x="87" y="428"/>
                    <a:pt x="88" y="426"/>
                    <a:pt x="89" y="425"/>
                  </a:cubicBezTo>
                  <a:cubicBezTo>
                    <a:pt x="89" y="425"/>
                    <a:pt x="89" y="425"/>
                    <a:pt x="89" y="425"/>
                  </a:cubicBezTo>
                  <a:cubicBezTo>
                    <a:pt x="91" y="415"/>
                    <a:pt x="92" y="404"/>
                    <a:pt x="96" y="394"/>
                  </a:cubicBezTo>
                  <a:cubicBezTo>
                    <a:pt x="97" y="395"/>
                    <a:pt x="99" y="395"/>
                    <a:pt x="100" y="395"/>
                  </a:cubicBezTo>
                  <a:cubicBezTo>
                    <a:pt x="101" y="394"/>
                    <a:pt x="102" y="392"/>
                    <a:pt x="101" y="391"/>
                  </a:cubicBezTo>
                  <a:cubicBezTo>
                    <a:pt x="100" y="390"/>
                    <a:pt x="99" y="390"/>
                    <a:pt x="98" y="389"/>
                  </a:cubicBezTo>
                  <a:cubicBezTo>
                    <a:pt x="98" y="389"/>
                    <a:pt x="98" y="388"/>
                    <a:pt x="99" y="388"/>
                  </a:cubicBezTo>
                  <a:cubicBezTo>
                    <a:pt x="104" y="377"/>
                    <a:pt x="111" y="367"/>
                    <a:pt x="119" y="358"/>
                  </a:cubicBezTo>
                  <a:cubicBezTo>
                    <a:pt x="127" y="349"/>
                    <a:pt x="137" y="342"/>
                    <a:pt x="147" y="335"/>
                  </a:cubicBezTo>
                  <a:cubicBezTo>
                    <a:pt x="153" y="331"/>
                    <a:pt x="159" y="328"/>
                    <a:pt x="166" y="325"/>
                  </a:cubicBezTo>
                  <a:cubicBezTo>
                    <a:pt x="167" y="324"/>
                    <a:pt x="169" y="324"/>
                    <a:pt x="170" y="323"/>
                  </a:cubicBezTo>
                  <a:cubicBezTo>
                    <a:pt x="171" y="339"/>
                    <a:pt x="172" y="355"/>
                    <a:pt x="173" y="371"/>
                  </a:cubicBezTo>
                  <a:cubicBezTo>
                    <a:pt x="173" y="382"/>
                    <a:pt x="173" y="393"/>
                    <a:pt x="173" y="403"/>
                  </a:cubicBezTo>
                  <a:cubicBezTo>
                    <a:pt x="173" y="414"/>
                    <a:pt x="174" y="425"/>
                    <a:pt x="174" y="436"/>
                  </a:cubicBezTo>
                  <a:cubicBezTo>
                    <a:pt x="175" y="454"/>
                    <a:pt x="174" y="472"/>
                    <a:pt x="172" y="490"/>
                  </a:cubicBezTo>
                  <a:cubicBezTo>
                    <a:pt x="172" y="492"/>
                    <a:pt x="173" y="494"/>
                    <a:pt x="174" y="495"/>
                  </a:cubicBezTo>
                  <a:cubicBezTo>
                    <a:pt x="174" y="496"/>
                    <a:pt x="174" y="498"/>
                    <a:pt x="175" y="499"/>
                  </a:cubicBezTo>
                  <a:cubicBezTo>
                    <a:pt x="177" y="506"/>
                    <a:pt x="185" y="514"/>
                    <a:pt x="193" y="514"/>
                  </a:cubicBezTo>
                  <a:cubicBezTo>
                    <a:pt x="194" y="514"/>
                    <a:pt x="196" y="513"/>
                    <a:pt x="197" y="512"/>
                  </a:cubicBezTo>
                  <a:cubicBezTo>
                    <a:pt x="206" y="515"/>
                    <a:pt x="217" y="513"/>
                    <a:pt x="225" y="514"/>
                  </a:cubicBezTo>
                  <a:cubicBezTo>
                    <a:pt x="229" y="514"/>
                    <a:pt x="232" y="514"/>
                    <a:pt x="235" y="514"/>
                  </a:cubicBezTo>
                  <a:cubicBezTo>
                    <a:pt x="235" y="516"/>
                    <a:pt x="235" y="518"/>
                    <a:pt x="235" y="520"/>
                  </a:cubicBezTo>
                  <a:cubicBezTo>
                    <a:pt x="234" y="522"/>
                    <a:pt x="233" y="526"/>
                    <a:pt x="233" y="529"/>
                  </a:cubicBezTo>
                  <a:cubicBezTo>
                    <a:pt x="222" y="530"/>
                    <a:pt x="211" y="531"/>
                    <a:pt x="200" y="531"/>
                  </a:cubicBezTo>
                  <a:cubicBezTo>
                    <a:pt x="184" y="531"/>
                    <a:pt x="167" y="532"/>
                    <a:pt x="151" y="532"/>
                  </a:cubicBezTo>
                  <a:cubicBezTo>
                    <a:pt x="143" y="532"/>
                    <a:pt x="135" y="531"/>
                    <a:pt x="127" y="531"/>
                  </a:cubicBezTo>
                  <a:cubicBezTo>
                    <a:pt x="127" y="531"/>
                    <a:pt x="126" y="531"/>
                    <a:pt x="126" y="531"/>
                  </a:cubicBezTo>
                  <a:cubicBezTo>
                    <a:pt x="124" y="530"/>
                    <a:pt x="123" y="530"/>
                    <a:pt x="122" y="530"/>
                  </a:cubicBezTo>
                  <a:cubicBezTo>
                    <a:pt x="112" y="528"/>
                    <a:pt x="102" y="529"/>
                    <a:pt x="93" y="534"/>
                  </a:cubicBezTo>
                  <a:cubicBezTo>
                    <a:pt x="77" y="541"/>
                    <a:pt x="69" y="562"/>
                    <a:pt x="73" y="578"/>
                  </a:cubicBezTo>
                  <a:cubicBezTo>
                    <a:pt x="77" y="595"/>
                    <a:pt x="93" y="604"/>
                    <a:pt x="108" y="607"/>
                  </a:cubicBezTo>
                  <a:cubicBezTo>
                    <a:pt x="118" y="609"/>
                    <a:pt x="128" y="610"/>
                    <a:pt x="138" y="610"/>
                  </a:cubicBezTo>
                  <a:cubicBezTo>
                    <a:pt x="145" y="611"/>
                    <a:pt x="153" y="611"/>
                    <a:pt x="160" y="610"/>
                  </a:cubicBezTo>
                  <a:cubicBezTo>
                    <a:pt x="171" y="610"/>
                    <a:pt x="182" y="609"/>
                    <a:pt x="193" y="609"/>
                  </a:cubicBezTo>
                  <a:cubicBezTo>
                    <a:pt x="215" y="608"/>
                    <a:pt x="236" y="610"/>
                    <a:pt x="257" y="611"/>
                  </a:cubicBezTo>
                  <a:cubicBezTo>
                    <a:pt x="279" y="611"/>
                    <a:pt x="301" y="611"/>
                    <a:pt x="323" y="609"/>
                  </a:cubicBezTo>
                  <a:cubicBezTo>
                    <a:pt x="343" y="608"/>
                    <a:pt x="363" y="606"/>
                    <a:pt x="382" y="604"/>
                  </a:cubicBezTo>
                  <a:cubicBezTo>
                    <a:pt x="392" y="603"/>
                    <a:pt x="402" y="603"/>
                    <a:pt x="411" y="604"/>
                  </a:cubicBezTo>
                  <a:cubicBezTo>
                    <a:pt x="422" y="604"/>
                    <a:pt x="432" y="605"/>
                    <a:pt x="442" y="605"/>
                  </a:cubicBezTo>
                  <a:cubicBezTo>
                    <a:pt x="462" y="606"/>
                    <a:pt x="482" y="605"/>
                    <a:pt x="502" y="604"/>
                  </a:cubicBezTo>
                  <a:cubicBezTo>
                    <a:pt x="512" y="603"/>
                    <a:pt x="522" y="603"/>
                    <a:pt x="531" y="603"/>
                  </a:cubicBezTo>
                  <a:cubicBezTo>
                    <a:pt x="535" y="603"/>
                    <a:pt x="539" y="603"/>
                    <a:pt x="542" y="602"/>
                  </a:cubicBezTo>
                  <a:cubicBezTo>
                    <a:pt x="549" y="604"/>
                    <a:pt x="556" y="603"/>
                    <a:pt x="563" y="603"/>
                  </a:cubicBezTo>
                  <a:cubicBezTo>
                    <a:pt x="571" y="602"/>
                    <a:pt x="579" y="601"/>
                    <a:pt x="586" y="597"/>
                  </a:cubicBezTo>
                  <a:cubicBezTo>
                    <a:pt x="598" y="592"/>
                    <a:pt x="604" y="580"/>
                    <a:pt x="605" y="567"/>
                  </a:cubicBezTo>
                  <a:cubicBezTo>
                    <a:pt x="606" y="555"/>
                    <a:pt x="601" y="542"/>
                    <a:pt x="592" y="533"/>
                  </a:cubicBezTo>
                  <a:cubicBezTo>
                    <a:pt x="586" y="528"/>
                    <a:pt x="580" y="525"/>
                    <a:pt x="573" y="523"/>
                  </a:cubicBezTo>
                  <a:cubicBezTo>
                    <a:pt x="570" y="522"/>
                    <a:pt x="566" y="522"/>
                    <a:pt x="563" y="521"/>
                  </a:cubicBezTo>
                  <a:cubicBezTo>
                    <a:pt x="559" y="521"/>
                    <a:pt x="555" y="521"/>
                    <a:pt x="552" y="523"/>
                  </a:cubicBezTo>
                  <a:cubicBezTo>
                    <a:pt x="552" y="523"/>
                    <a:pt x="552" y="523"/>
                    <a:pt x="552" y="523"/>
                  </a:cubicBezTo>
                  <a:cubicBezTo>
                    <a:pt x="547" y="524"/>
                    <a:pt x="541" y="525"/>
                    <a:pt x="536" y="525"/>
                  </a:cubicBezTo>
                  <a:cubicBezTo>
                    <a:pt x="525" y="527"/>
                    <a:pt x="514" y="527"/>
                    <a:pt x="503" y="527"/>
                  </a:cubicBezTo>
                  <a:cubicBezTo>
                    <a:pt x="481" y="526"/>
                    <a:pt x="458" y="527"/>
                    <a:pt x="436" y="527"/>
                  </a:cubicBezTo>
                  <a:cubicBezTo>
                    <a:pt x="431" y="527"/>
                    <a:pt x="426" y="527"/>
                    <a:pt x="420" y="527"/>
                  </a:cubicBezTo>
                  <a:cubicBezTo>
                    <a:pt x="420" y="525"/>
                    <a:pt x="420" y="523"/>
                    <a:pt x="419" y="522"/>
                  </a:cubicBezTo>
                  <a:cubicBezTo>
                    <a:pt x="419" y="520"/>
                    <a:pt x="419" y="517"/>
                    <a:pt x="418" y="515"/>
                  </a:cubicBezTo>
                  <a:cubicBezTo>
                    <a:pt x="421" y="515"/>
                    <a:pt x="423" y="515"/>
                    <a:pt x="426" y="515"/>
                  </a:cubicBezTo>
                  <a:cubicBezTo>
                    <a:pt x="432" y="514"/>
                    <a:pt x="438" y="514"/>
                    <a:pt x="444" y="514"/>
                  </a:cubicBezTo>
                  <a:cubicBezTo>
                    <a:pt x="450" y="514"/>
                    <a:pt x="456" y="514"/>
                    <a:pt x="462" y="514"/>
                  </a:cubicBezTo>
                  <a:cubicBezTo>
                    <a:pt x="468" y="513"/>
                    <a:pt x="474" y="512"/>
                    <a:pt x="479" y="508"/>
                  </a:cubicBezTo>
                  <a:cubicBezTo>
                    <a:pt x="481" y="507"/>
                    <a:pt x="483" y="505"/>
                    <a:pt x="485" y="504"/>
                  </a:cubicBezTo>
                  <a:cubicBezTo>
                    <a:pt x="485" y="503"/>
                    <a:pt x="485" y="503"/>
                    <a:pt x="486" y="502"/>
                  </a:cubicBezTo>
                  <a:cubicBezTo>
                    <a:pt x="486" y="502"/>
                    <a:pt x="486" y="501"/>
                    <a:pt x="487" y="500"/>
                  </a:cubicBezTo>
                  <a:cubicBezTo>
                    <a:pt x="487" y="499"/>
                    <a:pt x="488" y="498"/>
                    <a:pt x="488" y="496"/>
                  </a:cubicBezTo>
                  <a:cubicBezTo>
                    <a:pt x="488" y="495"/>
                    <a:pt x="487" y="494"/>
                    <a:pt x="487" y="493"/>
                  </a:cubicBezTo>
                  <a:cubicBezTo>
                    <a:pt x="487" y="490"/>
                    <a:pt x="487" y="488"/>
                    <a:pt x="487" y="485"/>
                  </a:cubicBezTo>
                  <a:cubicBezTo>
                    <a:pt x="488" y="480"/>
                    <a:pt x="489" y="474"/>
                    <a:pt x="489" y="469"/>
                  </a:cubicBezTo>
                  <a:cubicBezTo>
                    <a:pt x="490" y="458"/>
                    <a:pt x="490" y="447"/>
                    <a:pt x="491" y="436"/>
                  </a:cubicBezTo>
                  <a:cubicBezTo>
                    <a:pt x="491" y="425"/>
                    <a:pt x="492" y="414"/>
                    <a:pt x="492" y="403"/>
                  </a:cubicBezTo>
                  <a:cubicBezTo>
                    <a:pt x="493" y="391"/>
                    <a:pt x="492" y="380"/>
                    <a:pt x="493" y="369"/>
                  </a:cubicBezTo>
                  <a:cubicBezTo>
                    <a:pt x="494" y="358"/>
                    <a:pt x="493" y="347"/>
                    <a:pt x="493" y="336"/>
                  </a:cubicBezTo>
                  <a:cubicBezTo>
                    <a:pt x="493" y="331"/>
                    <a:pt x="493" y="325"/>
                    <a:pt x="493" y="320"/>
                  </a:cubicBezTo>
                  <a:cubicBezTo>
                    <a:pt x="494" y="320"/>
                    <a:pt x="495" y="321"/>
                    <a:pt x="496" y="321"/>
                  </a:cubicBezTo>
                  <a:cubicBezTo>
                    <a:pt x="502" y="325"/>
                    <a:pt x="507" y="329"/>
                    <a:pt x="512" y="333"/>
                  </a:cubicBezTo>
                  <a:cubicBezTo>
                    <a:pt x="517" y="338"/>
                    <a:pt x="522" y="342"/>
                    <a:pt x="527" y="347"/>
                  </a:cubicBezTo>
                  <a:cubicBezTo>
                    <a:pt x="532" y="352"/>
                    <a:pt x="538" y="357"/>
                    <a:pt x="544" y="362"/>
                  </a:cubicBezTo>
                  <a:cubicBezTo>
                    <a:pt x="555" y="372"/>
                    <a:pt x="565" y="383"/>
                    <a:pt x="573" y="395"/>
                  </a:cubicBezTo>
                  <a:cubicBezTo>
                    <a:pt x="577" y="402"/>
                    <a:pt x="581" y="408"/>
                    <a:pt x="586" y="414"/>
                  </a:cubicBezTo>
                  <a:cubicBezTo>
                    <a:pt x="588" y="417"/>
                    <a:pt x="590" y="420"/>
                    <a:pt x="591" y="423"/>
                  </a:cubicBezTo>
                  <a:cubicBezTo>
                    <a:pt x="593" y="427"/>
                    <a:pt x="594" y="431"/>
                    <a:pt x="596" y="434"/>
                  </a:cubicBezTo>
                  <a:cubicBezTo>
                    <a:pt x="596" y="434"/>
                    <a:pt x="596" y="434"/>
                    <a:pt x="596" y="434"/>
                  </a:cubicBezTo>
                  <a:cubicBezTo>
                    <a:pt x="595" y="436"/>
                    <a:pt x="593" y="439"/>
                    <a:pt x="592" y="441"/>
                  </a:cubicBezTo>
                  <a:cubicBezTo>
                    <a:pt x="589" y="449"/>
                    <a:pt x="587" y="457"/>
                    <a:pt x="586" y="465"/>
                  </a:cubicBezTo>
                  <a:cubicBezTo>
                    <a:pt x="586" y="469"/>
                    <a:pt x="586" y="474"/>
                    <a:pt x="587" y="478"/>
                  </a:cubicBezTo>
                  <a:cubicBezTo>
                    <a:pt x="587" y="480"/>
                    <a:pt x="588" y="483"/>
                    <a:pt x="589" y="485"/>
                  </a:cubicBezTo>
                  <a:cubicBezTo>
                    <a:pt x="588" y="489"/>
                    <a:pt x="589" y="493"/>
                    <a:pt x="593" y="494"/>
                  </a:cubicBezTo>
                  <a:cubicBezTo>
                    <a:pt x="596" y="494"/>
                    <a:pt x="599" y="494"/>
                    <a:pt x="601" y="494"/>
                  </a:cubicBezTo>
                  <a:cubicBezTo>
                    <a:pt x="604" y="494"/>
                    <a:pt x="607" y="494"/>
                    <a:pt x="610" y="494"/>
                  </a:cubicBezTo>
                  <a:cubicBezTo>
                    <a:pt x="616" y="494"/>
                    <a:pt x="622" y="492"/>
                    <a:pt x="626" y="487"/>
                  </a:cubicBezTo>
                  <a:cubicBezTo>
                    <a:pt x="630" y="480"/>
                    <a:pt x="627" y="474"/>
                    <a:pt x="626" y="467"/>
                  </a:cubicBezTo>
                  <a:cubicBezTo>
                    <a:pt x="625" y="461"/>
                    <a:pt x="625" y="455"/>
                    <a:pt x="629" y="451"/>
                  </a:cubicBezTo>
                  <a:cubicBezTo>
                    <a:pt x="638" y="442"/>
                    <a:pt x="652" y="455"/>
                    <a:pt x="656" y="463"/>
                  </a:cubicBezTo>
                  <a:cubicBezTo>
                    <a:pt x="659" y="468"/>
                    <a:pt x="663" y="477"/>
                    <a:pt x="670" y="477"/>
                  </a:cubicBezTo>
                  <a:cubicBezTo>
                    <a:pt x="673" y="477"/>
                    <a:pt x="676" y="475"/>
                    <a:pt x="677" y="473"/>
                  </a:cubicBezTo>
                  <a:cubicBezTo>
                    <a:pt x="678" y="472"/>
                    <a:pt x="679" y="472"/>
                    <a:pt x="680" y="471"/>
                  </a:cubicBezTo>
                  <a:cubicBezTo>
                    <a:pt x="684" y="467"/>
                    <a:pt x="683" y="462"/>
                    <a:pt x="682" y="458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20" name="íšľiḓe">
              <a:extLst>
                <a:ext uri="{FF2B5EF4-FFF2-40B4-BE49-F238E27FC236}">
                  <a16:creationId xmlns:a16="http://schemas.microsoft.com/office/drawing/2014/main" id="{84824B80-C2B1-48B7-B382-6999D6D58F55}"/>
                </a:ext>
              </a:extLst>
            </p:cNvPr>
            <p:cNvSpPr/>
            <p:nvPr/>
          </p:nvSpPr>
          <p:spPr bwMode="auto">
            <a:xfrm>
              <a:off x="4959703" y="2683578"/>
              <a:ext cx="145664" cy="2374644"/>
            </a:xfrm>
            <a:custGeom>
              <a:avLst/>
              <a:gdLst>
                <a:gd name="T0" fmla="*/ 13 w 21"/>
                <a:gd name="T1" fmla="*/ 338 h 338"/>
                <a:gd name="T2" fmla="*/ 8 w 21"/>
                <a:gd name="T3" fmla="*/ 335 h 338"/>
                <a:gd name="T4" fmla="*/ 7 w 21"/>
                <a:gd name="T5" fmla="*/ 334 h 338"/>
                <a:gd name="T6" fmla="*/ 5 w 21"/>
                <a:gd name="T7" fmla="*/ 331 h 338"/>
                <a:gd name="T8" fmla="*/ 4 w 21"/>
                <a:gd name="T9" fmla="*/ 324 h 338"/>
                <a:gd name="T10" fmla="*/ 4 w 21"/>
                <a:gd name="T11" fmla="*/ 323 h 338"/>
                <a:gd name="T12" fmla="*/ 13 w 21"/>
                <a:gd name="T13" fmla="*/ 323 h 338"/>
                <a:gd name="T14" fmla="*/ 13 w 21"/>
                <a:gd name="T15" fmla="*/ 338 h 338"/>
                <a:gd name="T16" fmla="*/ 11 w 21"/>
                <a:gd name="T17" fmla="*/ 222 h 338"/>
                <a:gd name="T18" fmla="*/ 9 w 21"/>
                <a:gd name="T19" fmla="*/ 222 h 338"/>
                <a:gd name="T20" fmla="*/ 6 w 21"/>
                <a:gd name="T21" fmla="*/ 223 h 338"/>
                <a:gd name="T22" fmla="*/ 5 w 21"/>
                <a:gd name="T23" fmla="*/ 202 h 338"/>
                <a:gd name="T24" fmla="*/ 2 w 21"/>
                <a:gd name="T25" fmla="*/ 136 h 338"/>
                <a:gd name="T26" fmla="*/ 1 w 21"/>
                <a:gd name="T27" fmla="*/ 69 h 338"/>
                <a:gd name="T28" fmla="*/ 1 w 21"/>
                <a:gd name="T29" fmla="*/ 38 h 338"/>
                <a:gd name="T30" fmla="*/ 1 w 21"/>
                <a:gd name="T31" fmla="*/ 23 h 338"/>
                <a:gd name="T32" fmla="*/ 0 w 21"/>
                <a:gd name="T33" fmla="*/ 13 h 338"/>
                <a:gd name="T34" fmla="*/ 3 w 21"/>
                <a:gd name="T35" fmla="*/ 5 h 338"/>
                <a:gd name="T36" fmla="*/ 9 w 21"/>
                <a:gd name="T37" fmla="*/ 1 h 338"/>
                <a:gd name="T38" fmla="*/ 21 w 21"/>
                <a:gd name="T39" fmla="*/ 0 h 338"/>
                <a:gd name="T40" fmla="*/ 21 w 21"/>
                <a:gd name="T41" fmla="*/ 0 h 338"/>
                <a:gd name="T42" fmla="*/ 9 w 21"/>
                <a:gd name="T43" fmla="*/ 70 h 338"/>
                <a:gd name="T44" fmla="*/ 11 w 21"/>
                <a:gd name="T45" fmla="*/ 222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338">
                  <a:moveTo>
                    <a:pt x="13" y="338"/>
                  </a:moveTo>
                  <a:cubicBezTo>
                    <a:pt x="11" y="337"/>
                    <a:pt x="9" y="336"/>
                    <a:pt x="8" y="335"/>
                  </a:cubicBezTo>
                  <a:cubicBezTo>
                    <a:pt x="7" y="335"/>
                    <a:pt x="7" y="334"/>
                    <a:pt x="7" y="334"/>
                  </a:cubicBezTo>
                  <a:cubicBezTo>
                    <a:pt x="6" y="332"/>
                    <a:pt x="6" y="332"/>
                    <a:pt x="5" y="331"/>
                  </a:cubicBezTo>
                  <a:cubicBezTo>
                    <a:pt x="5" y="329"/>
                    <a:pt x="4" y="327"/>
                    <a:pt x="4" y="324"/>
                  </a:cubicBezTo>
                  <a:cubicBezTo>
                    <a:pt x="4" y="324"/>
                    <a:pt x="4" y="323"/>
                    <a:pt x="4" y="323"/>
                  </a:cubicBezTo>
                  <a:cubicBezTo>
                    <a:pt x="7" y="323"/>
                    <a:pt x="10" y="323"/>
                    <a:pt x="13" y="323"/>
                  </a:cubicBezTo>
                  <a:lnTo>
                    <a:pt x="13" y="338"/>
                  </a:lnTo>
                  <a:close/>
                  <a:moveTo>
                    <a:pt x="11" y="222"/>
                  </a:moveTo>
                  <a:cubicBezTo>
                    <a:pt x="11" y="222"/>
                    <a:pt x="10" y="222"/>
                    <a:pt x="9" y="222"/>
                  </a:cubicBezTo>
                  <a:cubicBezTo>
                    <a:pt x="8" y="222"/>
                    <a:pt x="7" y="222"/>
                    <a:pt x="6" y="223"/>
                  </a:cubicBezTo>
                  <a:cubicBezTo>
                    <a:pt x="6" y="216"/>
                    <a:pt x="6" y="209"/>
                    <a:pt x="5" y="202"/>
                  </a:cubicBezTo>
                  <a:cubicBezTo>
                    <a:pt x="5" y="180"/>
                    <a:pt x="2" y="158"/>
                    <a:pt x="2" y="136"/>
                  </a:cubicBezTo>
                  <a:cubicBezTo>
                    <a:pt x="1" y="113"/>
                    <a:pt x="1" y="91"/>
                    <a:pt x="1" y="69"/>
                  </a:cubicBezTo>
                  <a:cubicBezTo>
                    <a:pt x="1" y="58"/>
                    <a:pt x="2" y="48"/>
                    <a:pt x="1" y="38"/>
                  </a:cubicBezTo>
                  <a:cubicBezTo>
                    <a:pt x="1" y="33"/>
                    <a:pt x="1" y="28"/>
                    <a:pt x="1" y="23"/>
                  </a:cubicBezTo>
                  <a:cubicBezTo>
                    <a:pt x="1" y="20"/>
                    <a:pt x="1" y="17"/>
                    <a:pt x="0" y="13"/>
                  </a:cubicBezTo>
                  <a:cubicBezTo>
                    <a:pt x="1" y="10"/>
                    <a:pt x="2" y="7"/>
                    <a:pt x="3" y="5"/>
                  </a:cubicBezTo>
                  <a:cubicBezTo>
                    <a:pt x="5" y="3"/>
                    <a:pt x="7" y="2"/>
                    <a:pt x="9" y="1"/>
                  </a:cubicBezTo>
                  <a:cubicBezTo>
                    <a:pt x="13" y="0"/>
                    <a:pt x="17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8" y="2"/>
                    <a:pt x="9" y="70"/>
                  </a:cubicBezTo>
                  <a:cubicBezTo>
                    <a:pt x="10" y="100"/>
                    <a:pt x="11" y="163"/>
                    <a:pt x="11" y="22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23" name="îs1îḓê">
              <a:extLst>
                <a:ext uri="{FF2B5EF4-FFF2-40B4-BE49-F238E27FC236}">
                  <a16:creationId xmlns:a16="http://schemas.microsoft.com/office/drawing/2014/main" id="{46F6DED7-FAB2-418D-A28B-D0B3E126A773}"/>
                </a:ext>
              </a:extLst>
            </p:cNvPr>
            <p:cNvSpPr/>
            <p:nvPr/>
          </p:nvSpPr>
          <p:spPr bwMode="auto">
            <a:xfrm>
              <a:off x="6670394" y="2653091"/>
              <a:ext cx="392951" cy="2422069"/>
            </a:xfrm>
            <a:custGeom>
              <a:avLst/>
              <a:gdLst>
                <a:gd name="T0" fmla="*/ 55 w 56"/>
                <a:gd name="T1" fmla="*/ 231 h 344"/>
                <a:gd name="T2" fmla="*/ 55 w 56"/>
                <a:gd name="T3" fmla="*/ 231 h 344"/>
                <a:gd name="T4" fmla="*/ 55 w 56"/>
                <a:gd name="T5" fmla="*/ 265 h 344"/>
                <a:gd name="T6" fmla="*/ 53 w 56"/>
                <a:gd name="T7" fmla="*/ 305 h 344"/>
                <a:gd name="T8" fmla="*/ 53 w 56"/>
                <a:gd name="T9" fmla="*/ 336 h 344"/>
                <a:gd name="T10" fmla="*/ 49 w 56"/>
                <a:gd name="T11" fmla="*/ 339 h 344"/>
                <a:gd name="T12" fmla="*/ 36 w 56"/>
                <a:gd name="T13" fmla="*/ 343 h 344"/>
                <a:gd name="T14" fmla="*/ 21 w 56"/>
                <a:gd name="T15" fmla="*/ 343 h 344"/>
                <a:gd name="T16" fmla="*/ 5 w 56"/>
                <a:gd name="T17" fmla="*/ 343 h 344"/>
                <a:gd name="T18" fmla="*/ 0 w 56"/>
                <a:gd name="T19" fmla="*/ 344 h 344"/>
                <a:gd name="T20" fmla="*/ 22 w 56"/>
                <a:gd name="T21" fmla="*/ 0 h 344"/>
                <a:gd name="T22" fmla="*/ 22 w 56"/>
                <a:gd name="T23" fmla="*/ 0 h 344"/>
                <a:gd name="T24" fmla="*/ 28 w 56"/>
                <a:gd name="T25" fmla="*/ 1 h 344"/>
                <a:gd name="T26" fmla="*/ 50 w 56"/>
                <a:gd name="T27" fmla="*/ 6 h 344"/>
                <a:gd name="T28" fmla="*/ 53 w 56"/>
                <a:gd name="T29" fmla="*/ 7 h 344"/>
                <a:gd name="T30" fmla="*/ 55 w 56"/>
                <a:gd name="T31" fmla="*/ 8 h 344"/>
                <a:gd name="T32" fmla="*/ 55 w 56"/>
                <a:gd name="T33" fmla="*/ 19 h 344"/>
                <a:gd name="T34" fmla="*/ 54 w 56"/>
                <a:gd name="T35" fmla="*/ 36 h 344"/>
                <a:gd name="T36" fmla="*/ 54 w 56"/>
                <a:gd name="T37" fmla="*/ 69 h 344"/>
                <a:gd name="T38" fmla="*/ 54 w 56"/>
                <a:gd name="T39" fmla="*/ 134 h 344"/>
                <a:gd name="T40" fmla="*/ 55 w 56"/>
                <a:gd name="T41" fmla="*/ 150 h 344"/>
                <a:gd name="T42" fmla="*/ 55 w 56"/>
                <a:gd name="T43" fmla="*/ 150 h 344"/>
                <a:gd name="T44" fmla="*/ 55 w 56"/>
                <a:gd name="T45" fmla="*/ 155 h 344"/>
                <a:gd name="T46" fmla="*/ 56 w 56"/>
                <a:gd name="T47" fmla="*/ 166 h 344"/>
                <a:gd name="T48" fmla="*/ 56 w 56"/>
                <a:gd name="T49" fmla="*/ 198 h 344"/>
                <a:gd name="T50" fmla="*/ 55 w 56"/>
                <a:gd name="T51" fmla="*/ 23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6" h="344">
                  <a:moveTo>
                    <a:pt x="55" y="231"/>
                  </a:moveTo>
                  <a:cubicBezTo>
                    <a:pt x="55" y="231"/>
                    <a:pt x="55" y="231"/>
                    <a:pt x="55" y="231"/>
                  </a:cubicBezTo>
                  <a:cubicBezTo>
                    <a:pt x="55" y="243"/>
                    <a:pt x="55" y="254"/>
                    <a:pt x="55" y="265"/>
                  </a:cubicBezTo>
                  <a:cubicBezTo>
                    <a:pt x="54" y="278"/>
                    <a:pt x="54" y="292"/>
                    <a:pt x="53" y="305"/>
                  </a:cubicBezTo>
                  <a:cubicBezTo>
                    <a:pt x="52" y="315"/>
                    <a:pt x="51" y="326"/>
                    <a:pt x="53" y="336"/>
                  </a:cubicBezTo>
                  <a:cubicBezTo>
                    <a:pt x="51" y="337"/>
                    <a:pt x="50" y="338"/>
                    <a:pt x="49" y="339"/>
                  </a:cubicBezTo>
                  <a:cubicBezTo>
                    <a:pt x="45" y="342"/>
                    <a:pt x="41" y="342"/>
                    <a:pt x="36" y="343"/>
                  </a:cubicBezTo>
                  <a:cubicBezTo>
                    <a:pt x="31" y="343"/>
                    <a:pt x="26" y="343"/>
                    <a:pt x="21" y="343"/>
                  </a:cubicBezTo>
                  <a:cubicBezTo>
                    <a:pt x="16" y="343"/>
                    <a:pt x="10" y="343"/>
                    <a:pt x="5" y="343"/>
                  </a:cubicBezTo>
                  <a:cubicBezTo>
                    <a:pt x="3" y="343"/>
                    <a:pt x="2" y="343"/>
                    <a:pt x="0" y="344"/>
                  </a:cubicBezTo>
                  <a:cubicBezTo>
                    <a:pt x="49" y="20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8" y="1"/>
                  </a:cubicBezTo>
                  <a:cubicBezTo>
                    <a:pt x="36" y="2"/>
                    <a:pt x="43" y="4"/>
                    <a:pt x="50" y="6"/>
                  </a:cubicBezTo>
                  <a:cubicBezTo>
                    <a:pt x="51" y="6"/>
                    <a:pt x="52" y="7"/>
                    <a:pt x="53" y="7"/>
                  </a:cubicBezTo>
                  <a:cubicBezTo>
                    <a:pt x="54" y="8"/>
                    <a:pt x="55" y="8"/>
                    <a:pt x="55" y="8"/>
                  </a:cubicBezTo>
                  <a:cubicBezTo>
                    <a:pt x="55" y="12"/>
                    <a:pt x="55" y="15"/>
                    <a:pt x="55" y="19"/>
                  </a:cubicBezTo>
                  <a:cubicBezTo>
                    <a:pt x="54" y="24"/>
                    <a:pt x="54" y="30"/>
                    <a:pt x="54" y="36"/>
                  </a:cubicBezTo>
                  <a:cubicBezTo>
                    <a:pt x="54" y="47"/>
                    <a:pt x="54" y="58"/>
                    <a:pt x="54" y="69"/>
                  </a:cubicBezTo>
                  <a:cubicBezTo>
                    <a:pt x="54" y="91"/>
                    <a:pt x="52" y="112"/>
                    <a:pt x="54" y="134"/>
                  </a:cubicBezTo>
                  <a:cubicBezTo>
                    <a:pt x="54" y="139"/>
                    <a:pt x="55" y="145"/>
                    <a:pt x="55" y="150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54" y="152"/>
                    <a:pt x="54" y="154"/>
                    <a:pt x="55" y="155"/>
                  </a:cubicBezTo>
                  <a:cubicBezTo>
                    <a:pt x="56" y="159"/>
                    <a:pt x="56" y="162"/>
                    <a:pt x="56" y="166"/>
                  </a:cubicBezTo>
                  <a:cubicBezTo>
                    <a:pt x="56" y="177"/>
                    <a:pt x="56" y="187"/>
                    <a:pt x="56" y="198"/>
                  </a:cubicBezTo>
                  <a:cubicBezTo>
                    <a:pt x="56" y="209"/>
                    <a:pt x="55" y="220"/>
                    <a:pt x="55" y="23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24" name="iṥḻïḍe">
              <a:extLst>
                <a:ext uri="{FF2B5EF4-FFF2-40B4-BE49-F238E27FC236}">
                  <a16:creationId xmlns:a16="http://schemas.microsoft.com/office/drawing/2014/main" id="{F4A1D787-F627-491B-899B-71D7BAA572D0}"/>
                </a:ext>
              </a:extLst>
            </p:cNvPr>
            <p:cNvSpPr/>
            <p:nvPr/>
          </p:nvSpPr>
          <p:spPr bwMode="auto">
            <a:xfrm>
              <a:off x="5305229" y="2639541"/>
              <a:ext cx="1449853" cy="829940"/>
            </a:xfrm>
            <a:custGeom>
              <a:avLst/>
              <a:gdLst>
                <a:gd name="T0" fmla="*/ 190 w 206"/>
                <a:gd name="T1" fmla="*/ 88 h 118"/>
                <a:gd name="T2" fmla="*/ 205 w 206"/>
                <a:gd name="T3" fmla="*/ 64 h 118"/>
                <a:gd name="T4" fmla="*/ 204 w 206"/>
                <a:gd name="T5" fmla="*/ 51 h 118"/>
                <a:gd name="T6" fmla="*/ 204 w 206"/>
                <a:gd name="T7" fmla="*/ 50 h 118"/>
                <a:gd name="T8" fmla="*/ 190 w 206"/>
                <a:gd name="T9" fmla="*/ 30 h 118"/>
                <a:gd name="T10" fmla="*/ 171 w 206"/>
                <a:gd name="T11" fmla="*/ 16 h 118"/>
                <a:gd name="T12" fmla="*/ 116 w 206"/>
                <a:gd name="T13" fmla="*/ 2 h 118"/>
                <a:gd name="T14" fmla="*/ 9 w 206"/>
                <a:gd name="T15" fmla="*/ 41 h 118"/>
                <a:gd name="T16" fmla="*/ 10 w 206"/>
                <a:gd name="T17" fmla="*/ 44 h 118"/>
                <a:gd name="T18" fmla="*/ 10 w 206"/>
                <a:gd name="T19" fmla="*/ 44 h 118"/>
                <a:gd name="T20" fmla="*/ 0 w 206"/>
                <a:gd name="T21" fmla="*/ 67 h 118"/>
                <a:gd name="T22" fmla="*/ 30 w 206"/>
                <a:gd name="T23" fmla="*/ 106 h 118"/>
                <a:gd name="T24" fmla="*/ 82 w 206"/>
                <a:gd name="T25" fmla="*/ 116 h 118"/>
                <a:gd name="T26" fmla="*/ 143 w 206"/>
                <a:gd name="T27" fmla="*/ 114 h 118"/>
                <a:gd name="T28" fmla="*/ 190 w 206"/>
                <a:gd name="T29" fmla="*/ 88 h 118"/>
                <a:gd name="T30" fmla="*/ 62 w 206"/>
                <a:gd name="T31" fmla="*/ 106 h 118"/>
                <a:gd name="T32" fmla="*/ 62 w 206"/>
                <a:gd name="T33" fmla="*/ 106 h 118"/>
                <a:gd name="T34" fmla="*/ 17 w 206"/>
                <a:gd name="T35" fmla="*/ 88 h 118"/>
                <a:gd name="T36" fmla="*/ 8 w 206"/>
                <a:gd name="T37" fmla="*/ 56 h 118"/>
                <a:gd name="T38" fmla="*/ 32 w 206"/>
                <a:gd name="T39" fmla="*/ 35 h 118"/>
                <a:gd name="T40" fmla="*/ 32 w 206"/>
                <a:gd name="T41" fmla="*/ 31 h 118"/>
                <a:gd name="T42" fmla="*/ 112 w 206"/>
                <a:gd name="T43" fmla="*/ 9 h 118"/>
                <a:gd name="T44" fmla="*/ 166 w 206"/>
                <a:gd name="T45" fmla="*/ 21 h 118"/>
                <a:gd name="T46" fmla="*/ 184 w 206"/>
                <a:gd name="T47" fmla="*/ 34 h 118"/>
                <a:gd name="T48" fmla="*/ 192 w 206"/>
                <a:gd name="T49" fmla="*/ 43 h 118"/>
                <a:gd name="T50" fmla="*/ 197 w 206"/>
                <a:gd name="T51" fmla="*/ 51 h 118"/>
                <a:gd name="T52" fmla="*/ 195 w 206"/>
                <a:gd name="T53" fmla="*/ 69 h 118"/>
                <a:gd name="T54" fmla="*/ 175 w 206"/>
                <a:gd name="T55" fmla="*/ 90 h 118"/>
                <a:gd name="T56" fmla="*/ 125 w 206"/>
                <a:gd name="T57" fmla="*/ 107 h 118"/>
                <a:gd name="T58" fmla="*/ 62 w 206"/>
                <a:gd name="T59" fmla="*/ 10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6" h="118">
                  <a:moveTo>
                    <a:pt x="190" y="88"/>
                  </a:moveTo>
                  <a:cubicBezTo>
                    <a:pt x="197" y="81"/>
                    <a:pt x="203" y="73"/>
                    <a:pt x="205" y="64"/>
                  </a:cubicBezTo>
                  <a:cubicBezTo>
                    <a:pt x="206" y="59"/>
                    <a:pt x="205" y="55"/>
                    <a:pt x="204" y="51"/>
                  </a:cubicBezTo>
                  <a:cubicBezTo>
                    <a:pt x="204" y="50"/>
                    <a:pt x="204" y="50"/>
                    <a:pt x="204" y="50"/>
                  </a:cubicBezTo>
                  <a:cubicBezTo>
                    <a:pt x="202" y="43"/>
                    <a:pt x="195" y="36"/>
                    <a:pt x="190" y="30"/>
                  </a:cubicBezTo>
                  <a:cubicBezTo>
                    <a:pt x="185" y="24"/>
                    <a:pt x="178" y="19"/>
                    <a:pt x="171" y="16"/>
                  </a:cubicBezTo>
                  <a:cubicBezTo>
                    <a:pt x="154" y="7"/>
                    <a:pt x="134" y="3"/>
                    <a:pt x="116" y="2"/>
                  </a:cubicBezTo>
                  <a:cubicBezTo>
                    <a:pt x="76" y="0"/>
                    <a:pt x="40" y="18"/>
                    <a:pt x="9" y="41"/>
                  </a:cubicBezTo>
                  <a:cubicBezTo>
                    <a:pt x="8" y="42"/>
                    <a:pt x="9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3" y="50"/>
                    <a:pt x="0" y="58"/>
                    <a:pt x="0" y="67"/>
                  </a:cubicBezTo>
                  <a:cubicBezTo>
                    <a:pt x="2" y="84"/>
                    <a:pt x="16" y="97"/>
                    <a:pt x="30" y="106"/>
                  </a:cubicBezTo>
                  <a:cubicBezTo>
                    <a:pt x="46" y="115"/>
                    <a:pt x="65" y="115"/>
                    <a:pt x="82" y="116"/>
                  </a:cubicBezTo>
                  <a:cubicBezTo>
                    <a:pt x="102" y="117"/>
                    <a:pt x="123" y="118"/>
                    <a:pt x="143" y="114"/>
                  </a:cubicBezTo>
                  <a:cubicBezTo>
                    <a:pt x="161" y="110"/>
                    <a:pt x="178" y="101"/>
                    <a:pt x="190" y="88"/>
                  </a:cubicBezTo>
                  <a:close/>
                  <a:moveTo>
                    <a:pt x="62" y="106"/>
                  </a:moveTo>
                  <a:cubicBezTo>
                    <a:pt x="62" y="106"/>
                    <a:pt x="62" y="106"/>
                    <a:pt x="62" y="106"/>
                  </a:cubicBezTo>
                  <a:cubicBezTo>
                    <a:pt x="46" y="105"/>
                    <a:pt x="28" y="100"/>
                    <a:pt x="17" y="88"/>
                  </a:cubicBezTo>
                  <a:cubicBezTo>
                    <a:pt x="9" y="79"/>
                    <a:pt x="3" y="67"/>
                    <a:pt x="8" y="56"/>
                  </a:cubicBezTo>
                  <a:cubicBezTo>
                    <a:pt x="13" y="45"/>
                    <a:pt x="25" y="42"/>
                    <a:pt x="32" y="35"/>
                  </a:cubicBezTo>
                  <a:cubicBezTo>
                    <a:pt x="34" y="34"/>
                    <a:pt x="33" y="32"/>
                    <a:pt x="32" y="31"/>
                  </a:cubicBezTo>
                  <a:cubicBezTo>
                    <a:pt x="57" y="18"/>
                    <a:pt x="84" y="8"/>
                    <a:pt x="112" y="9"/>
                  </a:cubicBezTo>
                  <a:cubicBezTo>
                    <a:pt x="130" y="9"/>
                    <a:pt x="149" y="14"/>
                    <a:pt x="166" y="21"/>
                  </a:cubicBezTo>
                  <a:cubicBezTo>
                    <a:pt x="173" y="24"/>
                    <a:pt x="179" y="28"/>
                    <a:pt x="184" y="34"/>
                  </a:cubicBezTo>
                  <a:cubicBezTo>
                    <a:pt x="187" y="36"/>
                    <a:pt x="189" y="40"/>
                    <a:pt x="192" y="43"/>
                  </a:cubicBezTo>
                  <a:cubicBezTo>
                    <a:pt x="194" y="46"/>
                    <a:pt x="195" y="49"/>
                    <a:pt x="197" y="51"/>
                  </a:cubicBezTo>
                  <a:cubicBezTo>
                    <a:pt x="198" y="57"/>
                    <a:pt x="198" y="63"/>
                    <a:pt x="195" y="69"/>
                  </a:cubicBezTo>
                  <a:cubicBezTo>
                    <a:pt x="190" y="77"/>
                    <a:pt x="183" y="84"/>
                    <a:pt x="175" y="90"/>
                  </a:cubicBezTo>
                  <a:cubicBezTo>
                    <a:pt x="161" y="100"/>
                    <a:pt x="143" y="107"/>
                    <a:pt x="125" y="107"/>
                  </a:cubicBezTo>
                  <a:cubicBezTo>
                    <a:pt x="104" y="108"/>
                    <a:pt x="83" y="108"/>
                    <a:pt x="62" y="106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25" name="îṣľïḋè">
              <a:extLst>
                <a:ext uri="{FF2B5EF4-FFF2-40B4-BE49-F238E27FC236}">
                  <a16:creationId xmlns:a16="http://schemas.microsoft.com/office/drawing/2014/main" id="{9D01063A-D624-4814-98F4-28714B64122E}"/>
                </a:ext>
              </a:extLst>
            </p:cNvPr>
            <p:cNvSpPr/>
            <p:nvPr/>
          </p:nvSpPr>
          <p:spPr bwMode="auto">
            <a:xfrm>
              <a:off x="5664305" y="2815692"/>
              <a:ext cx="182925" cy="189700"/>
            </a:xfrm>
            <a:custGeom>
              <a:avLst/>
              <a:gdLst>
                <a:gd name="T0" fmla="*/ 18 w 26"/>
                <a:gd name="T1" fmla="*/ 2 h 27"/>
                <a:gd name="T2" fmla="*/ 4 w 26"/>
                <a:gd name="T3" fmla="*/ 4 h 27"/>
                <a:gd name="T4" fmla="*/ 1 w 26"/>
                <a:gd name="T5" fmla="*/ 14 h 27"/>
                <a:gd name="T6" fmla="*/ 6 w 26"/>
                <a:gd name="T7" fmla="*/ 25 h 27"/>
                <a:gd name="T8" fmla="*/ 18 w 26"/>
                <a:gd name="T9" fmla="*/ 24 h 27"/>
                <a:gd name="T10" fmla="*/ 26 w 26"/>
                <a:gd name="T11" fmla="*/ 12 h 27"/>
                <a:gd name="T12" fmla="*/ 18 w 26"/>
                <a:gd name="T13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7">
                  <a:moveTo>
                    <a:pt x="18" y="2"/>
                  </a:moveTo>
                  <a:cubicBezTo>
                    <a:pt x="13" y="0"/>
                    <a:pt x="8" y="1"/>
                    <a:pt x="4" y="4"/>
                  </a:cubicBezTo>
                  <a:cubicBezTo>
                    <a:pt x="1" y="6"/>
                    <a:pt x="0" y="10"/>
                    <a:pt x="1" y="14"/>
                  </a:cubicBezTo>
                  <a:cubicBezTo>
                    <a:pt x="0" y="18"/>
                    <a:pt x="2" y="22"/>
                    <a:pt x="6" y="25"/>
                  </a:cubicBezTo>
                  <a:cubicBezTo>
                    <a:pt x="10" y="27"/>
                    <a:pt x="15" y="26"/>
                    <a:pt x="18" y="24"/>
                  </a:cubicBezTo>
                  <a:cubicBezTo>
                    <a:pt x="23" y="22"/>
                    <a:pt x="26" y="17"/>
                    <a:pt x="26" y="12"/>
                  </a:cubicBezTo>
                  <a:cubicBezTo>
                    <a:pt x="26" y="7"/>
                    <a:pt x="22" y="4"/>
                    <a:pt x="18" y="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26" name="ïṡlîḑê">
              <a:extLst>
                <a:ext uri="{FF2B5EF4-FFF2-40B4-BE49-F238E27FC236}">
                  <a16:creationId xmlns:a16="http://schemas.microsoft.com/office/drawing/2014/main" id="{92DBBE6B-8387-42B0-B93C-E61E2C6C2291}"/>
                </a:ext>
              </a:extLst>
            </p:cNvPr>
            <p:cNvSpPr/>
            <p:nvPr/>
          </p:nvSpPr>
          <p:spPr bwMode="auto">
            <a:xfrm>
              <a:off x="6175817" y="2795367"/>
              <a:ext cx="220189" cy="203250"/>
            </a:xfrm>
            <a:custGeom>
              <a:avLst/>
              <a:gdLst>
                <a:gd name="T0" fmla="*/ 20 w 31"/>
                <a:gd name="T1" fmla="*/ 2 h 29"/>
                <a:gd name="T2" fmla="*/ 8 w 31"/>
                <a:gd name="T3" fmla="*/ 3 h 29"/>
                <a:gd name="T4" fmla="*/ 1 w 31"/>
                <a:gd name="T5" fmla="*/ 19 h 29"/>
                <a:gd name="T6" fmla="*/ 10 w 31"/>
                <a:gd name="T7" fmla="*/ 27 h 29"/>
                <a:gd name="T8" fmla="*/ 24 w 31"/>
                <a:gd name="T9" fmla="*/ 27 h 29"/>
                <a:gd name="T10" fmla="*/ 31 w 31"/>
                <a:gd name="T11" fmla="*/ 15 h 29"/>
                <a:gd name="T12" fmla="*/ 20 w 31"/>
                <a:gd name="T13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9">
                  <a:moveTo>
                    <a:pt x="20" y="2"/>
                  </a:moveTo>
                  <a:cubicBezTo>
                    <a:pt x="16" y="0"/>
                    <a:pt x="12" y="0"/>
                    <a:pt x="8" y="3"/>
                  </a:cubicBezTo>
                  <a:cubicBezTo>
                    <a:pt x="3" y="6"/>
                    <a:pt x="0" y="13"/>
                    <a:pt x="1" y="19"/>
                  </a:cubicBezTo>
                  <a:cubicBezTo>
                    <a:pt x="2" y="23"/>
                    <a:pt x="6" y="26"/>
                    <a:pt x="10" y="27"/>
                  </a:cubicBezTo>
                  <a:cubicBezTo>
                    <a:pt x="15" y="28"/>
                    <a:pt x="20" y="29"/>
                    <a:pt x="24" y="27"/>
                  </a:cubicBezTo>
                  <a:cubicBezTo>
                    <a:pt x="29" y="25"/>
                    <a:pt x="31" y="19"/>
                    <a:pt x="31" y="15"/>
                  </a:cubicBezTo>
                  <a:cubicBezTo>
                    <a:pt x="31" y="9"/>
                    <a:pt x="26" y="4"/>
                    <a:pt x="20" y="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27" name="iš1îḑe">
              <a:extLst>
                <a:ext uri="{FF2B5EF4-FFF2-40B4-BE49-F238E27FC236}">
                  <a16:creationId xmlns:a16="http://schemas.microsoft.com/office/drawing/2014/main" id="{1CF8099D-89AC-401A-B043-ADC86C3843E9}"/>
                </a:ext>
              </a:extLst>
            </p:cNvPr>
            <p:cNvSpPr/>
            <p:nvPr/>
          </p:nvSpPr>
          <p:spPr bwMode="auto">
            <a:xfrm>
              <a:off x="5823517" y="3012167"/>
              <a:ext cx="372626" cy="162600"/>
            </a:xfrm>
            <a:custGeom>
              <a:avLst/>
              <a:gdLst>
                <a:gd name="T0" fmla="*/ 46 w 53"/>
                <a:gd name="T1" fmla="*/ 3 h 23"/>
                <a:gd name="T2" fmla="*/ 35 w 53"/>
                <a:gd name="T3" fmla="*/ 10 h 23"/>
                <a:gd name="T4" fmla="*/ 24 w 53"/>
                <a:gd name="T5" fmla="*/ 11 h 23"/>
                <a:gd name="T6" fmla="*/ 15 w 53"/>
                <a:gd name="T7" fmla="*/ 9 h 23"/>
                <a:gd name="T8" fmla="*/ 7 w 53"/>
                <a:gd name="T9" fmla="*/ 3 h 23"/>
                <a:gd name="T10" fmla="*/ 4 w 53"/>
                <a:gd name="T11" fmla="*/ 4 h 23"/>
                <a:gd name="T12" fmla="*/ 21 w 53"/>
                <a:gd name="T13" fmla="*/ 20 h 23"/>
                <a:gd name="T14" fmla="*/ 52 w 53"/>
                <a:gd name="T15" fmla="*/ 9 h 23"/>
                <a:gd name="T16" fmla="*/ 46 w 53"/>
                <a:gd name="T17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23">
                  <a:moveTo>
                    <a:pt x="46" y="3"/>
                  </a:moveTo>
                  <a:cubicBezTo>
                    <a:pt x="42" y="5"/>
                    <a:pt x="39" y="8"/>
                    <a:pt x="35" y="10"/>
                  </a:cubicBezTo>
                  <a:cubicBezTo>
                    <a:pt x="32" y="11"/>
                    <a:pt x="28" y="12"/>
                    <a:pt x="24" y="11"/>
                  </a:cubicBezTo>
                  <a:cubicBezTo>
                    <a:pt x="21" y="11"/>
                    <a:pt x="18" y="10"/>
                    <a:pt x="15" y="9"/>
                  </a:cubicBezTo>
                  <a:cubicBezTo>
                    <a:pt x="12" y="8"/>
                    <a:pt x="10" y="5"/>
                    <a:pt x="7" y="3"/>
                  </a:cubicBezTo>
                  <a:cubicBezTo>
                    <a:pt x="6" y="3"/>
                    <a:pt x="5" y="2"/>
                    <a:pt x="4" y="4"/>
                  </a:cubicBezTo>
                  <a:cubicBezTo>
                    <a:pt x="0" y="13"/>
                    <a:pt x="15" y="19"/>
                    <a:pt x="21" y="20"/>
                  </a:cubicBezTo>
                  <a:cubicBezTo>
                    <a:pt x="31" y="23"/>
                    <a:pt x="47" y="19"/>
                    <a:pt x="52" y="9"/>
                  </a:cubicBezTo>
                  <a:cubicBezTo>
                    <a:pt x="53" y="5"/>
                    <a:pt x="50" y="0"/>
                    <a:pt x="46" y="3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28" name="ïṥḻîdê">
              <a:extLst>
                <a:ext uri="{FF2B5EF4-FFF2-40B4-BE49-F238E27FC236}">
                  <a16:creationId xmlns:a16="http://schemas.microsoft.com/office/drawing/2014/main" id="{000B5E51-73B6-434F-A7D3-599AB891FC7B}"/>
                </a:ext>
              </a:extLst>
            </p:cNvPr>
            <p:cNvSpPr/>
            <p:nvPr/>
          </p:nvSpPr>
          <p:spPr bwMode="auto">
            <a:xfrm>
              <a:off x="5091815" y="3476255"/>
              <a:ext cx="111789" cy="311651"/>
            </a:xfrm>
            <a:custGeom>
              <a:avLst/>
              <a:gdLst>
                <a:gd name="T0" fmla="*/ 10 w 16"/>
                <a:gd name="T1" fmla="*/ 4 h 44"/>
                <a:gd name="T2" fmla="*/ 3 w 16"/>
                <a:gd name="T3" fmla="*/ 3 h 44"/>
                <a:gd name="T4" fmla="*/ 3 w 16"/>
                <a:gd name="T5" fmla="*/ 22 h 44"/>
                <a:gd name="T6" fmla="*/ 3 w 16"/>
                <a:gd name="T7" fmla="*/ 29 h 44"/>
                <a:gd name="T8" fmla="*/ 2 w 16"/>
                <a:gd name="T9" fmla="*/ 37 h 44"/>
                <a:gd name="T10" fmla="*/ 10 w 16"/>
                <a:gd name="T11" fmla="*/ 41 h 44"/>
                <a:gd name="T12" fmla="*/ 14 w 16"/>
                <a:gd name="T13" fmla="*/ 24 h 44"/>
                <a:gd name="T14" fmla="*/ 10 w 16"/>
                <a:gd name="T15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44">
                  <a:moveTo>
                    <a:pt x="10" y="4"/>
                  </a:moveTo>
                  <a:cubicBezTo>
                    <a:pt x="9" y="1"/>
                    <a:pt x="4" y="0"/>
                    <a:pt x="3" y="3"/>
                  </a:cubicBezTo>
                  <a:cubicBezTo>
                    <a:pt x="0" y="9"/>
                    <a:pt x="3" y="15"/>
                    <a:pt x="3" y="22"/>
                  </a:cubicBezTo>
                  <a:cubicBezTo>
                    <a:pt x="2" y="24"/>
                    <a:pt x="3" y="26"/>
                    <a:pt x="3" y="29"/>
                  </a:cubicBezTo>
                  <a:cubicBezTo>
                    <a:pt x="3" y="32"/>
                    <a:pt x="2" y="34"/>
                    <a:pt x="2" y="37"/>
                  </a:cubicBezTo>
                  <a:cubicBezTo>
                    <a:pt x="2" y="41"/>
                    <a:pt x="6" y="44"/>
                    <a:pt x="10" y="41"/>
                  </a:cubicBezTo>
                  <a:cubicBezTo>
                    <a:pt x="16" y="38"/>
                    <a:pt x="15" y="30"/>
                    <a:pt x="14" y="24"/>
                  </a:cubicBezTo>
                  <a:cubicBezTo>
                    <a:pt x="13" y="17"/>
                    <a:pt x="12" y="10"/>
                    <a:pt x="10" y="4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29" name="îṣļídé">
              <a:extLst>
                <a:ext uri="{FF2B5EF4-FFF2-40B4-BE49-F238E27FC236}">
                  <a16:creationId xmlns:a16="http://schemas.microsoft.com/office/drawing/2014/main" id="{A49C1946-3ED4-4E57-B603-5921FDAFDBEC}"/>
                </a:ext>
              </a:extLst>
            </p:cNvPr>
            <p:cNvSpPr/>
            <p:nvPr/>
          </p:nvSpPr>
          <p:spPr bwMode="auto">
            <a:xfrm>
              <a:off x="5213765" y="3476255"/>
              <a:ext cx="111789" cy="311651"/>
            </a:xfrm>
            <a:custGeom>
              <a:avLst/>
              <a:gdLst>
                <a:gd name="T0" fmla="*/ 9 w 16"/>
                <a:gd name="T1" fmla="*/ 2 h 44"/>
                <a:gd name="T2" fmla="*/ 4 w 16"/>
                <a:gd name="T3" fmla="*/ 2 h 44"/>
                <a:gd name="T4" fmla="*/ 1 w 16"/>
                <a:gd name="T5" fmla="*/ 21 h 44"/>
                <a:gd name="T6" fmla="*/ 2 w 16"/>
                <a:gd name="T7" fmla="*/ 29 h 44"/>
                <a:gd name="T8" fmla="*/ 1 w 16"/>
                <a:gd name="T9" fmla="*/ 39 h 44"/>
                <a:gd name="T10" fmla="*/ 9 w 16"/>
                <a:gd name="T11" fmla="*/ 42 h 44"/>
                <a:gd name="T12" fmla="*/ 13 w 16"/>
                <a:gd name="T13" fmla="*/ 23 h 44"/>
                <a:gd name="T14" fmla="*/ 9 w 16"/>
                <a:gd name="T15" fmla="*/ 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44">
                  <a:moveTo>
                    <a:pt x="9" y="2"/>
                  </a:moveTo>
                  <a:cubicBezTo>
                    <a:pt x="8" y="0"/>
                    <a:pt x="5" y="0"/>
                    <a:pt x="4" y="2"/>
                  </a:cubicBezTo>
                  <a:cubicBezTo>
                    <a:pt x="0" y="7"/>
                    <a:pt x="1" y="15"/>
                    <a:pt x="1" y="21"/>
                  </a:cubicBezTo>
                  <a:cubicBezTo>
                    <a:pt x="1" y="24"/>
                    <a:pt x="2" y="27"/>
                    <a:pt x="2" y="29"/>
                  </a:cubicBezTo>
                  <a:cubicBezTo>
                    <a:pt x="2" y="33"/>
                    <a:pt x="1" y="35"/>
                    <a:pt x="1" y="39"/>
                  </a:cubicBezTo>
                  <a:cubicBezTo>
                    <a:pt x="2" y="43"/>
                    <a:pt x="6" y="44"/>
                    <a:pt x="9" y="42"/>
                  </a:cubicBezTo>
                  <a:cubicBezTo>
                    <a:pt x="16" y="39"/>
                    <a:pt x="14" y="29"/>
                    <a:pt x="13" y="23"/>
                  </a:cubicBezTo>
                  <a:cubicBezTo>
                    <a:pt x="12" y="16"/>
                    <a:pt x="13" y="7"/>
                    <a:pt x="9" y="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30" name="iṣļïḑè">
              <a:extLst>
                <a:ext uri="{FF2B5EF4-FFF2-40B4-BE49-F238E27FC236}">
                  <a16:creationId xmlns:a16="http://schemas.microsoft.com/office/drawing/2014/main" id="{F0ED384B-E0ED-4E14-8C76-1D4E78692467}"/>
                </a:ext>
              </a:extLst>
            </p:cNvPr>
            <p:cNvSpPr/>
            <p:nvPr/>
          </p:nvSpPr>
          <p:spPr bwMode="auto">
            <a:xfrm>
              <a:off x="5352654" y="3483030"/>
              <a:ext cx="98239" cy="304876"/>
            </a:xfrm>
            <a:custGeom>
              <a:avLst/>
              <a:gdLst>
                <a:gd name="T0" fmla="*/ 11 w 14"/>
                <a:gd name="T1" fmla="*/ 10 h 43"/>
                <a:gd name="T2" fmla="*/ 9 w 14"/>
                <a:gd name="T3" fmla="*/ 2 h 43"/>
                <a:gd name="T4" fmla="*/ 4 w 14"/>
                <a:gd name="T5" fmla="*/ 2 h 43"/>
                <a:gd name="T6" fmla="*/ 2 w 14"/>
                <a:gd name="T7" fmla="*/ 10 h 43"/>
                <a:gd name="T8" fmla="*/ 1 w 14"/>
                <a:gd name="T9" fmla="*/ 19 h 43"/>
                <a:gd name="T10" fmla="*/ 3 w 14"/>
                <a:gd name="T11" fmla="*/ 37 h 43"/>
                <a:gd name="T12" fmla="*/ 14 w 14"/>
                <a:gd name="T13" fmla="*/ 35 h 43"/>
                <a:gd name="T14" fmla="*/ 12 w 14"/>
                <a:gd name="T15" fmla="*/ 19 h 43"/>
                <a:gd name="T16" fmla="*/ 11 w 14"/>
                <a:gd name="T17" fmla="*/ 1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43">
                  <a:moveTo>
                    <a:pt x="11" y="10"/>
                  </a:moveTo>
                  <a:cubicBezTo>
                    <a:pt x="11" y="7"/>
                    <a:pt x="11" y="4"/>
                    <a:pt x="9" y="2"/>
                  </a:cubicBezTo>
                  <a:cubicBezTo>
                    <a:pt x="8" y="0"/>
                    <a:pt x="5" y="0"/>
                    <a:pt x="4" y="2"/>
                  </a:cubicBezTo>
                  <a:cubicBezTo>
                    <a:pt x="2" y="4"/>
                    <a:pt x="2" y="7"/>
                    <a:pt x="2" y="10"/>
                  </a:cubicBezTo>
                  <a:cubicBezTo>
                    <a:pt x="1" y="13"/>
                    <a:pt x="1" y="16"/>
                    <a:pt x="1" y="19"/>
                  </a:cubicBezTo>
                  <a:cubicBezTo>
                    <a:pt x="1" y="24"/>
                    <a:pt x="0" y="32"/>
                    <a:pt x="3" y="37"/>
                  </a:cubicBezTo>
                  <a:cubicBezTo>
                    <a:pt x="5" y="43"/>
                    <a:pt x="13" y="42"/>
                    <a:pt x="14" y="35"/>
                  </a:cubicBezTo>
                  <a:cubicBezTo>
                    <a:pt x="14" y="30"/>
                    <a:pt x="13" y="24"/>
                    <a:pt x="12" y="19"/>
                  </a:cubicBezTo>
                  <a:cubicBezTo>
                    <a:pt x="12" y="16"/>
                    <a:pt x="12" y="13"/>
                    <a:pt x="11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31" name="ïṥḷïdè">
              <a:extLst>
                <a:ext uri="{FF2B5EF4-FFF2-40B4-BE49-F238E27FC236}">
                  <a16:creationId xmlns:a16="http://schemas.microsoft.com/office/drawing/2014/main" id="{A5E68C2F-0101-4DB2-9F07-CCB1606C6289}"/>
                </a:ext>
              </a:extLst>
            </p:cNvPr>
            <p:cNvSpPr/>
            <p:nvPr/>
          </p:nvSpPr>
          <p:spPr bwMode="auto">
            <a:xfrm>
              <a:off x="6162267" y="3513518"/>
              <a:ext cx="633465" cy="633465"/>
            </a:xfrm>
            <a:custGeom>
              <a:avLst/>
              <a:gdLst>
                <a:gd name="T0" fmla="*/ 86 w 90"/>
                <a:gd name="T1" fmla="*/ 47 h 90"/>
                <a:gd name="T2" fmla="*/ 72 w 90"/>
                <a:gd name="T3" fmla="*/ 9 h 90"/>
                <a:gd name="T4" fmla="*/ 50 w 90"/>
                <a:gd name="T5" fmla="*/ 1 h 90"/>
                <a:gd name="T6" fmla="*/ 27 w 90"/>
                <a:gd name="T7" fmla="*/ 6 h 90"/>
                <a:gd name="T8" fmla="*/ 26 w 90"/>
                <a:gd name="T9" fmla="*/ 6 h 90"/>
                <a:gd name="T10" fmla="*/ 21 w 90"/>
                <a:gd name="T11" fmla="*/ 8 h 90"/>
                <a:gd name="T12" fmla="*/ 6 w 90"/>
                <a:gd name="T13" fmla="*/ 26 h 90"/>
                <a:gd name="T14" fmla="*/ 17 w 90"/>
                <a:gd name="T15" fmla="*/ 70 h 90"/>
                <a:gd name="T16" fmla="*/ 86 w 90"/>
                <a:gd name="T17" fmla="*/ 47 h 90"/>
                <a:gd name="T18" fmla="*/ 17 w 90"/>
                <a:gd name="T19" fmla="*/ 34 h 90"/>
                <a:gd name="T20" fmla="*/ 17 w 90"/>
                <a:gd name="T21" fmla="*/ 34 h 90"/>
                <a:gd name="T22" fmla="*/ 26 w 90"/>
                <a:gd name="T23" fmla="*/ 18 h 90"/>
                <a:gd name="T24" fmla="*/ 32 w 90"/>
                <a:gd name="T25" fmla="*/ 14 h 90"/>
                <a:gd name="T26" fmla="*/ 39 w 90"/>
                <a:gd name="T27" fmla="*/ 14 h 90"/>
                <a:gd name="T28" fmla="*/ 52 w 90"/>
                <a:gd name="T29" fmla="*/ 15 h 90"/>
                <a:gd name="T30" fmla="*/ 69 w 90"/>
                <a:gd name="T31" fmla="*/ 24 h 90"/>
                <a:gd name="T32" fmla="*/ 73 w 90"/>
                <a:gd name="T33" fmla="*/ 32 h 90"/>
                <a:gd name="T34" fmla="*/ 73 w 90"/>
                <a:gd name="T35" fmla="*/ 35 h 90"/>
                <a:gd name="T36" fmla="*/ 64 w 90"/>
                <a:gd name="T37" fmla="*/ 36 h 90"/>
                <a:gd name="T38" fmla="*/ 50 w 90"/>
                <a:gd name="T39" fmla="*/ 40 h 90"/>
                <a:gd name="T40" fmla="*/ 53 w 90"/>
                <a:gd name="T41" fmla="*/ 45 h 90"/>
                <a:gd name="T42" fmla="*/ 65 w 90"/>
                <a:gd name="T43" fmla="*/ 46 h 90"/>
                <a:gd name="T44" fmla="*/ 71 w 90"/>
                <a:gd name="T45" fmla="*/ 47 h 90"/>
                <a:gd name="T46" fmla="*/ 66 w 90"/>
                <a:gd name="T47" fmla="*/ 54 h 90"/>
                <a:gd name="T48" fmla="*/ 35 w 90"/>
                <a:gd name="T49" fmla="*/ 65 h 90"/>
                <a:gd name="T50" fmla="*/ 17 w 90"/>
                <a:gd name="T51" fmla="*/ 3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0" h="90">
                  <a:moveTo>
                    <a:pt x="86" y="47"/>
                  </a:moveTo>
                  <a:cubicBezTo>
                    <a:pt x="90" y="33"/>
                    <a:pt x="84" y="17"/>
                    <a:pt x="72" y="9"/>
                  </a:cubicBezTo>
                  <a:cubicBezTo>
                    <a:pt x="66" y="4"/>
                    <a:pt x="58" y="2"/>
                    <a:pt x="50" y="1"/>
                  </a:cubicBezTo>
                  <a:cubicBezTo>
                    <a:pt x="42" y="0"/>
                    <a:pt x="32" y="0"/>
                    <a:pt x="27" y="6"/>
                  </a:cubicBezTo>
                  <a:cubicBezTo>
                    <a:pt x="27" y="6"/>
                    <a:pt x="26" y="6"/>
                    <a:pt x="26" y="6"/>
                  </a:cubicBezTo>
                  <a:cubicBezTo>
                    <a:pt x="25" y="6"/>
                    <a:pt x="23" y="7"/>
                    <a:pt x="21" y="8"/>
                  </a:cubicBezTo>
                  <a:cubicBezTo>
                    <a:pt x="14" y="11"/>
                    <a:pt x="9" y="18"/>
                    <a:pt x="6" y="26"/>
                  </a:cubicBezTo>
                  <a:cubicBezTo>
                    <a:pt x="0" y="40"/>
                    <a:pt x="5" y="59"/>
                    <a:pt x="17" y="70"/>
                  </a:cubicBezTo>
                  <a:cubicBezTo>
                    <a:pt x="39" y="90"/>
                    <a:pt x="77" y="74"/>
                    <a:pt x="86" y="47"/>
                  </a:cubicBezTo>
                  <a:close/>
                  <a:moveTo>
                    <a:pt x="17" y="34"/>
                  </a:moveTo>
                  <a:cubicBezTo>
                    <a:pt x="17" y="34"/>
                    <a:pt x="17" y="34"/>
                    <a:pt x="17" y="34"/>
                  </a:cubicBezTo>
                  <a:cubicBezTo>
                    <a:pt x="18" y="28"/>
                    <a:pt x="20" y="22"/>
                    <a:pt x="26" y="18"/>
                  </a:cubicBezTo>
                  <a:cubicBezTo>
                    <a:pt x="28" y="17"/>
                    <a:pt x="30" y="15"/>
                    <a:pt x="32" y="14"/>
                  </a:cubicBezTo>
                  <a:cubicBezTo>
                    <a:pt x="34" y="15"/>
                    <a:pt x="37" y="15"/>
                    <a:pt x="39" y="14"/>
                  </a:cubicBezTo>
                  <a:cubicBezTo>
                    <a:pt x="43" y="14"/>
                    <a:pt x="48" y="14"/>
                    <a:pt x="52" y="15"/>
                  </a:cubicBezTo>
                  <a:cubicBezTo>
                    <a:pt x="58" y="15"/>
                    <a:pt x="65" y="19"/>
                    <a:pt x="69" y="24"/>
                  </a:cubicBezTo>
                  <a:cubicBezTo>
                    <a:pt x="71" y="27"/>
                    <a:pt x="72" y="29"/>
                    <a:pt x="73" y="32"/>
                  </a:cubicBezTo>
                  <a:cubicBezTo>
                    <a:pt x="73" y="34"/>
                    <a:pt x="73" y="34"/>
                    <a:pt x="73" y="35"/>
                  </a:cubicBezTo>
                  <a:cubicBezTo>
                    <a:pt x="70" y="35"/>
                    <a:pt x="67" y="35"/>
                    <a:pt x="64" y="36"/>
                  </a:cubicBezTo>
                  <a:cubicBezTo>
                    <a:pt x="59" y="37"/>
                    <a:pt x="54" y="36"/>
                    <a:pt x="50" y="40"/>
                  </a:cubicBezTo>
                  <a:cubicBezTo>
                    <a:pt x="48" y="42"/>
                    <a:pt x="50" y="46"/>
                    <a:pt x="53" y="45"/>
                  </a:cubicBezTo>
                  <a:cubicBezTo>
                    <a:pt x="57" y="44"/>
                    <a:pt x="61" y="46"/>
                    <a:pt x="65" y="46"/>
                  </a:cubicBezTo>
                  <a:cubicBezTo>
                    <a:pt x="67" y="47"/>
                    <a:pt x="69" y="46"/>
                    <a:pt x="71" y="47"/>
                  </a:cubicBezTo>
                  <a:cubicBezTo>
                    <a:pt x="70" y="49"/>
                    <a:pt x="68" y="52"/>
                    <a:pt x="66" y="54"/>
                  </a:cubicBezTo>
                  <a:cubicBezTo>
                    <a:pt x="58" y="62"/>
                    <a:pt x="46" y="67"/>
                    <a:pt x="35" y="65"/>
                  </a:cubicBezTo>
                  <a:cubicBezTo>
                    <a:pt x="22" y="62"/>
                    <a:pt x="15" y="47"/>
                    <a:pt x="17" y="34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32" name="ïşľiḑê">
              <a:extLst>
                <a:ext uri="{FF2B5EF4-FFF2-40B4-BE49-F238E27FC236}">
                  <a16:creationId xmlns:a16="http://schemas.microsoft.com/office/drawing/2014/main" id="{BA0D2945-5292-4C99-AB20-30284356BB71}"/>
                </a:ext>
              </a:extLst>
            </p:cNvPr>
            <p:cNvSpPr/>
            <p:nvPr/>
          </p:nvSpPr>
          <p:spPr bwMode="auto">
            <a:xfrm>
              <a:off x="6372293" y="4130045"/>
              <a:ext cx="626690" cy="880752"/>
            </a:xfrm>
            <a:custGeom>
              <a:avLst/>
              <a:gdLst>
                <a:gd name="T0" fmla="*/ 87 w 89"/>
                <a:gd name="T1" fmla="*/ 62 h 125"/>
                <a:gd name="T2" fmla="*/ 88 w 89"/>
                <a:gd name="T3" fmla="*/ 31 h 125"/>
                <a:gd name="T4" fmla="*/ 84 w 89"/>
                <a:gd name="T5" fmla="*/ 14 h 125"/>
                <a:gd name="T6" fmla="*/ 74 w 89"/>
                <a:gd name="T7" fmla="*/ 5 h 125"/>
                <a:gd name="T8" fmla="*/ 47 w 89"/>
                <a:gd name="T9" fmla="*/ 1 h 125"/>
                <a:gd name="T10" fmla="*/ 13 w 89"/>
                <a:gd name="T11" fmla="*/ 2 h 125"/>
                <a:gd name="T12" fmla="*/ 2 w 89"/>
                <a:gd name="T13" fmla="*/ 7 h 125"/>
                <a:gd name="T14" fmla="*/ 4 w 89"/>
                <a:gd name="T15" fmla="*/ 19 h 125"/>
                <a:gd name="T16" fmla="*/ 3 w 89"/>
                <a:gd name="T17" fmla="*/ 30 h 125"/>
                <a:gd name="T18" fmla="*/ 3 w 89"/>
                <a:gd name="T19" fmla="*/ 45 h 125"/>
                <a:gd name="T20" fmla="*/ 4 w 89"/>
                <a:gd name="T21" fmla="*/ 75 h 125"/>
                <a:gd name="T22" fmla="*/ 3 w 89"/>
                <a:gd name="T23" fmla="*/ 103 h 125"/>
                <a:gd name="T24" fmla="*/ 11 w 89"/>
                <a:gd name="T25" fmla="*/ 118 h 125"/>
                <a:gd name="T26" fmla="*/ 41 w 89"/>
                <a:gd name="T27" fmla="*/ 124 h 125"/>
                <a:gd name="T28" fmla="*/ 57 w 89"/>
                <a:gd name="T29" fmla="*/ 123 h 125"/>
                <a:gd name="T30" fmla="*/ 69 w 89"/>
                <a:gd name="T31" fmla="*/ 123 h 125"/>
                <a:gd name="T32" fmla="*/ 81 w 89"/>
                <a:gd name="T33" fmla="*/ 121 h 125"/>
                <a:gd name="T34" fmla="*/ 83 w 89"/>
                <a:gd name="T35" fmla="*/ 120 h 125"/>
                <a:gd name="T36" fmla="*/ 88 w 89"/>
                <a:gd name="T37" fmla="*/ 109 h 125"/>
                <a:gd name="T38" fmla="*/ 88 w 89"/>
                <a:gd name="T39" fmla="*/ 93 h 125"/>
                <a:gd name="T40" fmla="*/ 87 w 89"/>
                <a:gd name="T41" fmla="*/ 62 h 125"/>
                <a:gd name="T42" fmla="*/ 79 w 89"/>
                <a:gd name="T43" fmla="*/ 114 h 125"/>
                <a:gd name="T44" fmla="*/ 79 w 89"/>
                <a:gd name="T45" fmla="*/ 114 h 125"/>
                <a:gd name="T46" fmla="*/ 71 w 89"/>
                <a:gd name="T47" fmla="*/ 113 h 125"/>
                <a:gd name="T48" fmla="*/ 58 w 89"/>
                <a:gd name="T49" fmla="*/ 114 h 125"/>
                <a:gd name="T50" fmla="*/ 44 w 89"/>
                <a:gd name="T51" fmla="*/ 115 h 125"/>
                <a:gd name="T52" fmla="*/ 17 w 89"/>
                <a:gd name="T53" fmla="*/ 112 h 125"/>
                <a:gd name="T54" fmla="*/ 12 w 89"/>
                <a:gd name="T55" fmla="*/ 99 h 125"/>
                <a:gd name="T56" fmla="*/ 13 w 89"/>
                <a:gd name="T57" fmla="*/ 72 h 125"/>
                <a:gd name="T58" fmla="*/ 11 w 89"/>
                <a:gd name="T59" fmla="*/ 45 h 125"/>
                <a:gd name="T60" fmla="*/ 9 w 89"/>
                <a:gd name="T61" fmla="*/ 16 h 125"/>
                <a:gd name="T62" fmla="*/ 11 w 89"/>
                <a:gd name="T63" fmla="*/ 12 h 125"/>
                <a:gd name="T64" fmla="*/ 21 w 89"/>
                <a:gd name="T65" fmla="*/ 10 h 125"/>
                <a:gd name="T66" fmla="*/ 49 w 89"/>
                <a:gd name="T67" fmla="*/ 10 h 125"/>
                <a:gd name="T68" fmla="*/ 69 w 89"/>
                <a:gd name="T69" fmla="*/ 12 h 125"/>
                <a:gd name="T70" fmla="*/ 76 w 89"/>
                <a:gd name="T71" fmla="*/ 15 h 125"/>
                <a:gd name="T72" fmla="*/ 79 w 89"/>
                <a:gd name="T73" fmla="*/ 19 h 125"/>
                <a:gd name="T74" fmla="*/ 79 w 89"/>
                <a:gd name="T75" fmla="*/ 24 h 125"/>
                <a:gd name="T76" fmla="*/ 78 w 89"/>
                <a:gd name="T77" fmla="*/ 35 h 125"/>
                <a:gd name="T78" fmla="*/ 78 w 89"/>
                <a:gd name="T79" fmla="*/ 64 h 125"/>
                <a:gd name="T80" fmla="*/ 79 w 89"/>
                <a:gd name="T81" fmla="*/ 91 h 125"/>
                <a:gd name="T82" fmla="*/ 79 w 89"/>
                <a:gd name="T83" fmla="*/ 105 h 125"/>
                <a:gd name="T84" fmla="*/ 79 w 89"/>
                <a:gd name="T85" fmla="*/ 11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9" h="125">
                  <a:moveTo>
                    <a:pt x="87" y="62"/>
                  </a:moveTo>
                  <a:cubicBezTo>
                    <a:pt x="87" y="52"/>
                    <a:pt x="88" y="42"/>
                    <a:pt x="88" y="31"/>
                  </a:cubicBezTo>
                  <a:cubicBezTo>
                    <a:pt x="87" y="26"/>
                    <a:pt x="89" y="17"/>
                    <a:pt x="84" y="14"/>
                  </a:cubicBezTo>
                  <a:cubicBezTo>
                    <a:pt x="83" y="10"/>
                    <a:pt x="78" y="7"/>
                    <a:pt x="74" y="5"/>
                  </a:cubicBezTo>
                  <a:cubicBezTo>
                    <a:pt x="66" y="2"/>
                    <a:pt x="56" y="2"/>
                    <a:pt x="47" y="1"/>
                  </a:cubicBezTo>
                  <a:cubicBezTo>
                    <a:pt x="36" y="0"/>
                    <a:pt x="24" y="0"/>
                    <a:pt x="13" y="2"/>
                  </a:cubicBezTo>
                  <a:cubicBezTo>
                    <a:pt x="9" y="2"/>
                    <a:pt x="5" y="4"/>
                    <a:pt x="2" y="7"/>
                  </a:cubicBezTo>
                  <a:cubicBezTo>
                    <a:pt x="0" y="11"/>
                    <a:pt x="1" y="16"/>
                    <a:pt x="4" y="19"/>
                  </a:cubicBezTo>
                  <a:cubicBezTo>
                    <a:pt x="4" y="23"/>
                    <a:pt x="3" y="26"/>
                    <a:pt x="3" y="30"/>
                  </a:cubicBezTo>
                  <a:cubicBezTo>
                    <a:pt x="3" y="35"/>
                    <a:pt x="3" y="40"/>
                    <a:pt x="3" y="45"/>
                  </a:cubicBezTo>
                  <a:cubicBezTo>
                    <a:pt x="3" y="55"/>
                    <a:pt x="4" y="65"/>
                    <a:pt x="4" y="75"/>
                  </a:cubicBezTo>
                  <a:cubicBezTo>
                    <a:pt x="3" y="84"/>
                    <a:pt x="2" y="94"/>
                    <a:pt x="3" y="103"/>
                  </a:cubicBezTo>
                  <a:cubicBezTo>
                    <a:pt x="4" y="109"/>
                    <a:pt x="6" y="114"/>
                    <a:pt x="11" y="118"/>
                  </a:cubicBezTo>
                  <a:cubicBezTo>
                    <a:pt x="19" y="125"/>
                    <a:pt x="31" y="125"/>
                    <a:pt x="41" y="124"/>
                  </a:cubicBezTo>
                  <a:cubicBezTo>
                    <a:pt x="47" y="124"/>
                    <a:pt x="52" y="123"/>
                    <a:pt x="57" y="123"/>
                  </a:cubicBezTo>
                  <a:cubicBezTo>
                    <a:pt x="61" y="123"/>
                    <a:pt x="65" y="123"/>
                    <a:pt x="69" y="123"/>
                  </a:cubicBezTo>
                  <a:cubicBezTo>
                    <a:pt x="74" y="123"/>
                    <a:pt x="78" y="123"/>
                    <a:pt x="81" y="121"/>
                  </a:cubicBezTo>
                  <a:cubicBezTo>
                    <a:pt x="82" y="121"/>
                    <a:pt x="83" y="121"/>
                    <a:pt x="83" y="120"/>
                  </a:cubicBezTo>
                  <a:cubicBezTo>
                    <a:pt x="87" y="117"/>
                    <a:pt x="87" y="113"/>
                    <a:pt x="88" y="109"/>
                  </a:cubicBezTo>
                  <a:cubicBezTo>
                    <a:pt x="88" y="104"/>
                    <a:pt x="88" y="98"/>
                    <a:pt x="88" y="93"/>
                  </a:cubicBezTo>
                  <a:cubicBezTo>
                    <a:pt x="88" y="83"/>
                    <a:pt x="87" y="73"/>
                    <a:pt x="87" y="62"/>
                  </a:cubicBezTo>
                  <a:close/>
                  <a:moveTo>
                    <a:pt x="79" y="114"/>
                  </a:moveTo>
                  <a:cubicBezTo>
                    <a:pt x="79" y="114"/>
                    <a:pt x="79" y="114"/>
                    <a:pt x="79" y="114"/>
                  </a:cubicBezTo>
                  <a:cubicBezTo>
                    <a:pt x="76" y="113"/>
                    <a:pt x="74" y="113"/>
                    <a:pt x="71" y="113"/>
                  </a:cubicBezTo>
                  <a:cubicBezTo>
                    <a:pt x="66" y="113"/>
                    <a:pt x="62" y="114"/>
                    <a:pt x="58" y="114"/>
                  </a:cubicBezTo>
                  <a:cubicBezTo>
                    <a:pt x="53" y="114"/>
                    <a:pt x="48" y="114"/>
                    <a:pt x="44" y="115"/>
                  </a:cubicBezTo>
                  <a:cubicBezTo>
                    <a:pt x="36" y="115"/>
                    <a:pt x="24" y="117"/>
                    <a:pt x="17" y="112"/>
                  </a:cubicBezTo>
                  <a:cubicBezTo>
                    <a:pt x="13" y="109"/>
                    <a:pt x="13" y="104"/>
                    <a:pt x="12" y="99"/>
                  </a:cubicBezTo>
                  <a:cubicBezTo>
                    <a:pt x="12" y="90"/>
                    <a:pt x="12" y="81"/>
                    <a:pt x="13" y="72"/>
                  </a:cubicBezTo>
                  <a:cubicBezTo>
                    <a:pt x="13" y="63"/>
                    <a:pt x="12" y="54"/>
                    <a:pt x="11" y="45"/>
                  </a:cubicBezTo>
                  <a:cubicBezTo>
                    <a:pt x="11" y="35"/>
                    <a:pt x="9" y="25"/>
                    <a:pt x="9" y="16"/>
                  </a:cubicBezTo>
                  <a:cubicBezTo>
                    <a:pt x="10" y="14"/>
                    <a:pt x="10" y="13"/>
                    <a:pt x="11" y="12"/>
                  </a:cubicBezTo>
                  <a:cubicBezTo>
                    <a:pt x="14" y="10"/>
                    <a:pt x="18" y="10"/>
                    <a:pt x="21" y="10"/>
                  </a:cubicBezTo>
                  <a:cubicBezTo>
                    <a:pt x="30" y="9"/>
                    <a:pt x="39" y="9"/>
                    <a:pt x="49" y="10"/>
                  </a:cubicBezTo>
                  <a:cubicBezTo>
                    <a:pt x="55" y="10"/>
                    <a:pt x="62" y="10"/>
                    <a:pt x="69" y="12"/>
                  </a:cubicBezTo>
                  <a:cubicBezTo>
                    <a:pt x="71" y="12"/>
                    <a:pt x="74" y="13"/>
                    <a:pt x="76" y="15"/>
                  </a:cubicBezTo>
                  <a:cubicBezTo>
                    <a:pt x="77" y="16"/>
                    <a:pt x="78" y="18"/>
                    <a:pt x="79" y="19"/>
                  </a:cubicBezTo>
                  <a:cubicBezTo>
                    <a:pt x="79" y="21"/>
                    <a:pt x="79" y="23"/>
                    <a:pt x="79" y="24"/>
                  </a:cubicBezTo>
                  <a:cubicBezTo>
                    <a:pt x="78" y="28"/>
                    <a:pt x="78" y="32"/>
                    <a:pt x="78" y="35"/>
                  </a:cubicBezTo>
                  <a:cubicBezTo>
                    <a:pt x="78" y="45"/>
                    <a:pt x="78" y="54"/>
                    <a:pt x="78" y="64"/>
                  </a:cubicBezTo>
                  <a:cubicBezTo>
                    <a:pt x="78" y="73"/>
                    <a:pt x="78" y="82"/>
                    <a:pt x="79" y="91"/>
                  </a:cubicBezTo>
                  <a:cubicBezTo>
                    <a:pt x="79" y="95"/>
                    <a:pt x="79" y="100"/>
                    <a:pt x="79" y="105"/>
                  </a:cubicBezTo>
                  <a:cubicBezTo>
                    <a:pt x="79" y="108"/>
                    <a:pt x="79" y="111"/>
                    <a:pt x="79" y="114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33" name="ïŝḻïdê">
              <a:extLst>
                <a:ext uri="{FF2B5EF4-FFF2-40B4-BE49-F238E27FC236}">
                  <a16:creationId xmlns:a16="http://schemas.microsoft.com/office/drawing/2014/main" id="{96DB9B3D-F045-4AEA-B0BE-3F078001299E}"/>
                </a:ext>
              </a:extLst>
            </p:cNvPr>
            <p:cNvSpPr/>
            <p:nvPr/>
          </p:nvSpPr>
          <p:spPr bwMode="auto">
            <a:xfrm>
              <a:off x="6507793" y="4357007"/>
              <a:ext cx="91464" cy="91464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34" name="iSļîḍé">
              <a:extLst>
                <a:ext uri="{FF2B5EF4-FFF2-40B4-BE49-F238E27FC236}">
                  <a16:creationId xmlns:a16="http://schemas.microsoft.com/office/drawing/2014/main" id="{0236F3F5-7209-4975-870A-8E98FE178497}"/>
                </a:ext>
              </a:extLst>
            </p:cNvPr>
            <p:cNvSpPr/>
            <p:nvPr/>
          </p:nvSpPr>
          <p:spPr bwMode="auto">
            <a:xfrm>
              <a:off x="5938692" y="5417298"/>
              <a:ext cx="250676" cy="226964"/>
            </a:xfrm>
            <a:custGeom>
              <a:avLst/>
              <a:gdLst>
                <a:gd name="T0" fmla="*/ 26 w 36"/>
                <a:gd name="T1" fmla="*/ 3 h 32"/>
                <a:gd name="T2" fmla="*/ 17 w 36"/>
                <a:gd name="T3" fmla="*/ 3 h 32"/>
                <a:gd name="T4" fmla="*/ 15 w 36"/>
                <a:gd name="T5" fmla="*/ 2 h 32"/>
                <a:gd name="T6" fmla="*/ 3 w 36"/>
                <a:gd name="T7" fmla="*/ 19 h 32"/>
                <a:gd name="T8" fmla="*/ 28 w 36"/>
                <a:gd name="T9" fmla="*/ 27 h 32"/>
                <a:gd name="T10" fmla="*/ 36 w 36"/>
                <a:gd name="T11" fmla="*/ 15 h 32"/>
                <a:gd name="T12" fmla="*/ 26 w 36"/>
                <a:gd name="T13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2">
                  <a:moveTo>
                    <a:pt x="26" y="3"/>
                  </a:moveTo>
                  <a:cubicBezTo>
                    <a:pt x="23" y="2"/>
                    <a:pt x="20" y="2"/>
                    <a:pt x="17" y="3"/>
                  </a:cubicBezTo>
                  <a:cubicBezTo>
                    <a:pt x="16" y="3"/>
                    <a:pt x="16" y="2"/>
                    <a:pt x="15" y="2"/>
                  </a:cubicBezTo>
                  <a:cubicBezTo>
                    <a:pt x="6" y="0"/>
                    <a:pt x="0" y="12"/>
                    <a:pt x="3" y="19"/>
                  </a:cubicBezTo>
                  <a:cubicBezTo>
                    <a:pt x="6" y="29"/>
                    <a:pt x="20" y="32"/>
                    <a:pt x="28" y="27"/>
                  </a:cubicBezTo>
                  <a:cubicBezTo>
                    <a:pt x="33" y="24"/>
                    <a:pt x="36" y="20"/>
                    <a:pt x="36" y="15"/>
                  </a:cubicBezTo>
                  <a:cubicBezTo>
                    <a:pt x="36" y="9"/>
                    <a:pt x="31" y="5"/>
                    <a:pt x="26" y="3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35" name="ïṣlîḓê">
              <a:extLst>
                <a:ext uri="{FF2B5EF4-FFF2-40B4-BE49-F238E27FC236}">
                  <a16:creationId xmlns:a16="http://schemas.microsoft.com/office/drawing/2014/main" id="{397C8E48-5A74-40C3-B57D-B660B9D6F6E0}"/>
                </a:ext>
              </a:extLst>
            </p:cNvPr>
            <p:cNvSpPr/>
            <p:nvPr/>
          </p:nvSpPr>
          <p:spPr bwMode="auto">
            <a:xfrm>
              <a:off x="4563364" y="5430848"/>
              <a:ext cx="226964" cy="220189"/>
            </a:xfrm>
            <a:custGeom>
              <a:avLst/>
              <a:gdLst>
                <a:gd name="T0" fmla="*/ 24 w 32"/>
                <a:gd name="T1" fmla="*/ 4 h 31"/>
                <a:gd name="T2" fmla="*/ 5 w 32"/>
                <a:gd name="T3" fmla="*/ 5 h 31"/>
                <a:gd name="T4" fmla="*/ 3 w 32"/>
                <a:gd name="T5" fmla="*/ 7 h 31"/>
                <a:gd name="T6" fmla="*/ 0 w 32"/>
                <a:gd name="T7" fmla="*/ 16 h 31"/>
                <a:gd name="T8" fmla="*/ 9 w 32"/>
                <a:gd name="T9" fmla="*/ 28 h 31"/>
                <a:gd name="T10" fmla="*/ 28 w 32"/>
                <a:gd name="T11" fmla="*/ 25 h 31"/>
                <a:gd name="T12" fmla="*/ 31 w 32"/>
                <a:gd name="T13" fmla="*/ 13 h 31"/>
                <a:gd name="T14" fmla="*/ 24 w 32"/>
                <a:gd name="T15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31">
                  <a:moveTo>
                    <a:pt x="24" y="4"/>
                  </a:moveTo>
                  <a:cubicBezTo>
                    <a:pt x="19" y="1"/>
                    <a:pt x="11" y="0"/>
                    <a:pt x="5" y="5"/>
                  </a:cubicBezTo>
                  <a:cubicBezTo>
                    <a:pt x="4" y="5"/>
                    <a:pt x="4" y="6"/>
                    <a:pt x="3" y="7"/>
                  </a:cubicBezTo>
                  <a:cubicBezTo>
                    <a:pt x="1" y="10"/>
                    <a:pt x="0" y="13"/>
                    <a:pt x="0" y="16"/>
                  </a:cubicBezTo>
                  <a:cubicBezTo>
                    <a:pt x="0" y="22"/>
                    <a:pt x="4" y="26"/>
                    <a:pt x="9" y="28"/>
                  </a:cubicBezTo>
                  <a:cubicBezTo>
                    <a:pt x="15" y="31"/>
                    <a:pt x="23" y="29"/>
                    <a:pt x="28" y="25"/>
                  </a:cubicBezTo>
                  <a:cubicBezTo>
                    <a:pt x="31" y="22"/>
                    <a:pt x="32" y="17"/>
                    <a:pt x="31" y="13"/>
                  </a:cubicBezTo>
                  <a:cubicBezTo>
                    <a:pt x="31" y="9"/>
                    <a:pt x="28" y="7"/>
                    <a:pt x="24" y="4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36" name="íślîḓe">
              <a:extLst>
                <a:ext uri="{FF2B5EF4-FFF2-40B4-BE49-F238E27FC236}">
                  <a16:creationId xmlns:a16="http://schemas.microsoft.com/office/drawing/2014/main" id="{6B28C917-53B7-466E-8C46-B213A63BE3E7}"/>
                </a:ext>
              </a:extLst>
            </p:cNvPr>
            <p:cNvSpPr/>
            <p:nvPr/>
          </p:nvSpPr>
          <p:spPr bwMode="auto">
            <a:xfrm>
              <a:off x="5261190" y="5403747"/>
              <a:ext cx="216801" cy="226964"/>
            </a:xfrm>
            <a:custGeom>
              <a:avLst/>
              <a:gdLst>
                <a:gd name="T0" fmla="*/ 3 w 31"/>
                <a:gd name="T1" fmla="*/ 12 h 32"/>
                <a:gd name="T2" fmla="*/ 3 w 31"/>
                <a:gd name="T3" fmla="*/ 15 h 32"/>
                <a:gd name="T4" fmla="*/ 11 w 31"/>
                <a:gd name="T5" fmla="*/ 30 h 32"/>
                <a:gd name="T6" fmla="*/ 27 w 31"/>
                <a:gd name="T7" fmla="*/ 26 h 32"/>
                <a:gd name="T8" fmla="*/ 28 w 31"/>
                <a:gd name="T9" fmla="*/ 11 h 32"/>
                <a:gd name="T10" fmla="*/ 3 w 31"/>
                <a:gd name="T11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2">
                  <a:moveTo>
                    <a:pt x="3" y="12"/>
                  </a:moveTo>
                  <a:cubicBezTo>
                    <a:pt x="3" y="13"/>
                    <a:pt x="3" y="14"/>
                    <a:pt x="3" y="15"/>
                  </a:cubicBezTo>
                  <a:cubicBezTo>
                    <a:pt x="0" y="22"/>
                    <a:pt x="5" y="27"/>
                    <a:pt x="11" y="30"/>
                  </a:cubicBezTo>
                  <a:cubicBezTo>
                    <a:pt x="16" y="32"/>
                    <a:pt x="23" y="31"/>
                    <a:pt x="27" y="26"/>
                  </a:cubicBezTo>
                  <a:cubicBezTo>
                    <a:pt x="31" y="22"/>
                    <a:pt x="31" y="16"/>
                    <a:pt x="28" y="11"/>
                  </a:cubicBezTo>
                  <a:cubicBezTo>
                    <a:pt x="24" y="2"/>
                    <a:pt x="5" y="0"/>
                    <a:pt x="3" y="1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37" name="íšľîḓe">
              <a:extLst>
                <a:ext uri="{FF2B5EF4-FFF2-40B4-BE49-F238E27FC236}">
                  <a16:creationId xmlns:a16="http://schemas.microsoft.com/office/drawing/2014/main" id="{31466F84-4E1F-46B6-8864-359E1A278752}"/>
                </a:ext>
              </a:extLst>
            </p:cNvPr>
            <p:cNvSpPr/>
            <p:nvPr/>
          </p:nvSpPr>
          <p:spPr bwMode="auto">
            <a:xfrm>
              <a:off x="7388545" y="5369872"/>
              <a:ext cx="254064" cy="243901"/>
            </a:xfrm>
            <a:custGeom>
              <a:avLst/>
              <a:gdLst>
                <a:gd name="T0" fmla="*/ 18 w 36"/>
                <a:gd name="T1" fmla="*/ 34 h 35"/>
                <a:gd name="T2" fmla="*/ 31 w 36"/>
                <a:gd name="T3" fmla="*/ 26 h 35"/>
                <a:gd name="T4" fmla="*/ 21 w 36"/>
                <a:gd name="T5" fmla="*/ 2 h 35"/>
                <a:gd name="T6" fmla="*/ 6 w 36"/>
                <a:gd name="T7" fmla="*/ 7 h 35"/>
                <a:gd name="T8" fmla="*/ 3 w 36"/>
                <a:gd name="T9" fmla="*/ 11 h 35"/>
                <a:gd name="T10" fmla="*/ 4 w 36"/>
                <a:gd name="T11" fmla="*/ 26 h 35"/>
                <a:gd name="T12" fmla="*/ 18 w 36"/>
                <a:gd name="T13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5">
                  <a:moveTo>
                    <a:pt x="18" y="34"/>
                  </a:moveTo>
                  <a:cubicBezTo>
                    <a:pt x="24" y="35"/>
                    <a:pt x="29" y="31"/>
                    <a:pt x="31" y="26"/>
                  </a:cubicBezTo>
                  <a:cubicBezTo>
                    <a:pt x="36" y="17"/>
                    <a:pt x="30" y="5"/>
                    <a:pt x="21" y="2"/>
                  </a:cubicBezTo>
                  <a:cubicBezTo>
                    <a:pt x="15" y="0"/>
                    <a:pt x="9" y="2"/>
                    <a:pt x="6" y="7"/>
                  </a:cubicBezTo>
                  <a:cubicBezTo>
                    <a:pt x="5" y="8"/>
                    <a:pt x="4" y="9"/>
                    <a:pt x="3" y="11"/>
                  </a:cubicBezTo>
                  <a:cubicBezTo>
                    <a:pt x="0" y="16"/>
                    <a:pt x="1" y="22"/>
                    <a:pt x="4" y="26"/>
                  </a:cubicBezTo>
                  <a:cubicBezTo>
                    <a:pt x="8" y="31"/>
                    <a:pt x="12" y="34"/>
                    <a:pt x="18" y="34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38" name="íṥ1îḍè">
              <a:extLst>
                <a:ext uri="{FF2B5EF4-FFF2-40B4-BE49-F238E27FC236}">
                  <a16:creationId xmlns:a16="http://schemas.microsoft.com/office/drawing/2014/main" id="{60D66638-E629-4F5E-8F33-6375892046A0}"/>
                </a:ext>
              </a:extLst>
            </p:cNvPr>
            <p:cNvSpPr/>
            <p:nvPr/>
          </p:nvSpPr>
          <p:spPr bwMode="auto">
            <a:xfrm>
              <a:off x="6717819" y="5383422"/>
              <a:ext cx="247289" cy="230351"/>
            </a:xfrm>
            <a:custGeom>
              <a:avLst/>
              <a:gdLst>
                <a:gd name="T0" fmla="*/ 30 w 35"/>
                <a:gd name="T1" fmla="*/ 22 h 33"/>
                <a:gd name="T2" fmla="*/ 31 w 35"/>
                <a:gd name="T3" fmla="*/ 6 h 33"/>
                <a:gd name="T4" fmla="*/ 16 w 35"/>
                <a:gd name="T5" fmla="*/ 1 h 33"/>
                <a:gd name="T6" fmla="*/ 4 w 35"/>
                <a:gd name="T7" fmla="*/ 9 h 33"/>
                <a:gd name="T8" fmla="*/ 3 w 35"/>
                <a:gd name="T9" fmla="*/ 10 h 33"/>
                <a:gd name="T10" fmla="*/ 4 w 35"/>
                <a:gd name="T11" fmla="*/ 26 h 33"/>
                <a:gd name="T12" fmla="*/ 30 w 35"/>
                <a:gd name="T13" fmla="*/ 22 h 33"/>
                <a:gd name="T14" fmla="*/ 20 w 35"/>
                <a:gd name="T15" fmla="*/ 13 h 33"/>
                <a:gd name="T16" fmla="*/ 20 w 35"/>
                <a:gd name="T17" fmla="*/ 13 h 33"/>
                <a:gd name="T18" fmla="*/ 20 w 35"/>
                <a:gd name="T19" fmla="*/ 14 h 33"/>
                <a:gd name="T20" fmla="*/ 20 w 35"/>
                <a:gd name="T21" fmla="*/ 14 h 33"/>
                <a:gd name="T22" fmla="*/ 20 w 35"/>
                <a:gd name="T23" fmla="*/ 14 h 33"/>
                <a:gd name="T24" fmla="*/ 20 w 35"/>
                <a:gd name="T25" fmla="*/ 1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33">
                  <a:moveTo>
                    <a:pt x="30" y="22"/>
                  </a:moveTo>
                  <a:cubicBezTo>
                    <a:pt x="35" y="17"/>
                    <a:pt x="35" y="11"/>
                    <a:pt x="31" y="6"/>
                  </a:cubicBezTo>
                  <a:cubicBezTo>
                    <a:pt x="27" y="2"/>
                    <a:pt x="21" y="0"/>
                    <a:pt x="16" y="1"/>
                  </a:cubicBezTo>
                  <a:cubicBezTo>
                    <a:pt x="10" y="1"/>
                    <a:pt x="5" y="4"/>
                    <a:pt x="4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0" y="15"/>
                    <a:pt x="0" y="21"/>
                    <a:pt x="4" y="26"/>
                  </a:cubicBezTo>
                  <a:cubicBezTo>
                    <a:pt x="10" y="33"/>
                    <a:pt x="25" y="29"/>
                    <a:pt x="30" y="22"/>
                  </a:cubicBezTo>
                  <a:close/>
                  <a:moveTo>
                    <a:pt x="20" y="13"/>
                  </a:move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3"/>
                    <a:pt x="20" y="13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39" name="î$ļïḓé">
              <a:extLst>
                <a:ext uri="{FF2B5EF4-FFF2-40B4-BE49-F238E27FC236}">
                  <a16:creationId xmlns:a16="http://schemas.microsoft.com/office/drawing/2014/main" id="{B02432E4-029E-497E-AD0A-AF16AAB50BCC}"/>
                </a:ext>
              </a:extLst>
            </p:cNvPr>
            <p:cNvSpPr/>
            <p:nvPr/>
          </p:nvSpPr>
          <p:spPr bwMode="auto">
            <a:xfrm>
              <a:off x="3686000" y="1535214"/>
              <a:ext cx="4813650" cy="4298748"/>
            </a:xfrm>
            <a:custGeom>
              <a:avLst/>
              <a:gdLst>
                <a:gd name="T0" fmla="*/ 537 w 684"/>
                <a:gd name="T1" fmla="*/ 282 h 611"/>
                <a:gd name="T2" fmla="*/ 482 w 684"/>
                <a:gd name="T3" fmla="*/ 154 h 611"/>
                <a:gd name="T4" fmla="*/ 360 w 684"/>
                <a:gd name="T5" fmla="*/ 104 h 611"/>
                <a:gd name="T6" fmla="*/ 332 w 684"/>
                <a:gd name="T7" fmla="*/ 46 h 611"/>
                <a:gd name="T8" fmla="*/ 326 w 684"/>
                <a:gd name="T9" fmla="*/ 34 h 611"/>
                <a:gd name="T10" fmla="*/ 313 w 684"/>
                <a:gd name="T11" fmla="*/ 129 h 611"/>
                <a:gd name="T12" fmla="*/ 170 w 684"/>
                <a:gd name="T13" fmla="*/ 204 h 611"/>
                <a:gd name="T14" fmla="*/ 30 w 684"/>
                <a:gd name="T15" fmla="*/ 410 h 611"/>
                <a:gd name="T16" fmla="*/ 17 w 684"/>
                <a:gd name="T17" fmla="*/ 474 h 611"/>
                <a:gd name="T18" fmla="*/ 78 w 684"/>
                <a:gd name="T19" fmla="*/ 487 h 611"/>
                <a:gd name="T20" fmla="*/ 99 w 684"/>
                <a:gd name="T21" fmla="*/ 388 h 611"/>
                <a:gd name="T22" fmla="*/ 175 w 684"/>
                <a:gd name="T23" fmla="*/ 499 h 611"/>
                <a:gd name="T24" fmla="*/ 126 w 684"/>
                <a:gd name="T25" fmla="*/ 531 h 611"/>
                <a:gd name="T26" fmla="*/ 382 w 684"/>
                <a:gd name="T27" fmla="*/ 604 h 611"/>
                <a:gd name="T28" fmla="*/ 573 w 684"/>
                <a:gd name="T29" fmla="*/ 523 h 611"/>
                <a:gd name="T30" fmla="*/ 426 w 684"/>
                <a:gd name="T31" fmla="*/ 515 h 611"/>
                <a:gd name="T32" fmla="*/ 489 w 684"/>
                <a:gd name="T33" fmla="*/ 469 h 611"/>
                <a:gd name="T34" fmla="*/ 573 w 684"/>
                <a:gd name="T35" fmla="*/ 395 h 611"/>
                <a:gd name="T36" fmla="*/ 601 w 684"/>
                <a:gd name="T37" fmla="*/ 494 h 611"/>
                <a:gd name="T38" fmla="*/ 332 w 684"/>
                <a:gd name="T39" fmla="*/ 15 h 611"/>
                <a:gd name="T40" fmla="*/ 169 w 684"/>
                <a:gd name="T41" fmla="*/ 278 h 611"/>
                <a:gd name="T42" fmla="*/ 55 w 684"/>
                <a:gd name="T43" fmla="*/ 408 h 611"/>
                <a:gd name="T44" fmla="*/ 73 w 684"/>
                <a:gd name="T45" fmla="*/ 450 h 611"/>
                <a:gd name="T46" fmla="*/ 15 w 684"/>
                <a:gd name="T47" fmla="*/ 462 h 611"/>
                <a:gd name="T48" fmla="*/ 26 w 684"/>
                <a:gd name="T49" fmla="*/ 427 h 611"/>
                <a:gd name="T50" fmla="*/ 61 w 684"/>
                <a:gd name="T51" fmla="*/ 386 h 611"/>
                <a:gd name="T52" fmla="*/ 70 w 684"/>
                <a:gd name="T53" fmla="*/ 364 h 611"/>
                <a:gd name="T54" fmla="*/ 89 w 684"/>
                <a:gd name="T55" fmla="*/ 336 h 611"/>
                <a:gd name="T56" fmla="*/ 110 w 684"/>
                <a:gd name="T57" fmla="*/ 315 h 611"/>
                <a:gd name="T58" fmla="*/ 133 w 684"/>
                <a:gd name="T59" fmla="*/ 298 h 611"/>
                <a:gd name="T60" fmla="*/ 161 w 684"/>
                <a:gd name="T61" fmla="*/ 281 h 611"/>
                <a:gd name="T62" fmla="*/ 542 w 684"/>
                <a:gd name="T63" fmla="*/ 537 h 611"/>
                <a:gd name="T64" fmla="*/ 429 w 684"/>
                <a:gd name="T65" fmla="*/ 592 h 611"/>
                <a:gd name="T66" fmla="*/ 103 w 684"/>
                <a:gd name="T67" fmla="*/ 544 h 611"/>
                <a:gd name="T68" fmla="*/ 246 w 684"/>
                <a:gd name="T69" fmla="*/ 514 h 611"/>
                <a:gd name="T70" fmla="*/ 245 w 684"/>
                <a:gd name="T71" fmla="*/ 527 h 611"/>
                <a:gd name="T72" fmla="*/ 445 w 684"/>
                <a:gd name="T73" fmla="*/ 502 h 611"/>
                <a:gd name="T74" fmla="*/ 186 w 684"/>
                <a:gd name="T75" fmla="*/ 494 h 611"/>
                <a:gd name="T76" fmla="*/ 344 w 684"/>
                <a:gd name="T77" fmla="*/ 480 h 611"/>
                <a:gd name="T78" fmla="*/ 348 w 684"/>
                <a:gd name="T79" fmla="*/ 386 h 611"/>
                <a:gd name="T80" fmla="*/ 187 w 684"/>
                <a:gd name="T81" fmla="*/ 386 h 611"/>
                <a:gd name="T82" fmla="*/ 220 w 684"/>
                <a:gd name="T83" fmla="*/ 163 h 611"/>
                <a:gd name="T84" fmla="*/ 479 w 684"/>
                <a:gd name="T85" fmla="*/ 178 h 611"/>
                <a:gd name="T86" fmla="*/ 203 w 684"/>
                <a:gd name="T87" fmla="*/ 451 h 611"/>
                <a:gd name="T88" fmla="*/ 203 w 684"/>
                <a:gd name="T89" fmla="*/ 405 h 611"/>
                <a:gd name="T90" fmla="*/ 209 w 684"/>
                <a:gd name="T91" fmla="*/ 448 h 611"/>
                <a:gd name="T92" fmla="*/ 263 w 684"/>
                <a:gd name="T93" fmla="*/ 478 h 611"/>
                <a:gd name="T94" fmla="*/ 305 w 684"/>
                <a:gd name="T95" fmla="*/ 395 h 611"/>
                <a:gd name="T96" fmla="*/ 336 w 684"/>
                <a:gd name="T97" fmla="*/ 472 h 611"/>
                <a:gd name="T98" fmla="*/ 606 w 684"/>
                <a:gd name="T99" fmla="*/ 422 h 611"/>
                <a:gd name="T100" fmla="*/ 490 w 684"/>
                <a:gd name="T101" fmla="*/ 277 h 611"/>
                <a:gd name="T102" fmla="*/ 507 w 684"/>
                <a:gd name="T103" fmla="*/ 291 h 611"/>
                <a:gd name="T104" fmla="*/ 515 w 684"/>
                <a:gd name="T105" fmla="*/ 320 h 611"/>
                <a:gd name="T106" fmla="*/ 533 w 684"/>
                <a:gd name="T107" fmla="*/ 335 h 611"/>
                <a:gd name="T108" fmla="*/ 566 w 684"/>
                <a:gd name="T109" fmla="*/ 365 h 611"/>
                <a:gd name="T110" fmla="*/ 564 w 684"/>
                <a:gd name="T111" fmla="*/ 334 h 611"/>
                <a:gd name="T112" fmla="*/ 597 w 684"/>
                <a:gd name="T113" fmla="*/ 387 h 611"/>
                <a:gd name="T114" fmla="*/ 617 w 684"/>
                <a:gd name="T115" fmla="*/ 392 h 611"/>
                <a:gd name="T116" fmla="*/ 614 w 684"/>
                <a:gd name="T117" fmla="*/ 477 h 611"/>
                <a:gd name="T118" fmla="*/ 598 w 684"/>
                <a:gd name="T119" fmla="*/ 480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84" h="611">
                  <a:moveTo>
                    <a:pt x="682" y="458"/>
                  </a:moveTo>
                  <a:cubicBezTo>
                    <a:pt x="682" y="453"/>
                    <a:pt x="681" y="450"/>
                    <a:pt x="679" y="446"/>
                  </a:cubicBezTo>
                  <a:cubicBezTo>
                    <a:pt x="677" y="438"/>
                    <a:pt x="672" y="431"/>
                    <a:pt x="666" y="425"/>
                  </a:cubicBezTo>
                  <a:cubicBezTo>
                    <a:pt x="659" y="417"/>
                    <a:pt x="649" y="411"/>
                    <a:pt x="639" y="410"/>
                  </a:cubicBezTo>
                  <a:cubicBezTo>
                    <a:pt x="638" y="406"/>
                    <a:pt x="637" y="403"/>
                    <a:pt x="636" y="401"/>
                  </a:cubicBezTo>
                  <a:cubicBezTo>
                    <a:pt x="634" y="396"/>
                    <a:pt x="632" y="391"/>
                    <a:pt x="630" y="386"/>
                  </a:cubicBezTo>
                  <a:cubicBezTo>
                    <a:pt x="625" y="377"/>
                    <a:pt x="621" y="368"/>
                    <a:pt x="615" y="359"/>
                  </a:cubicBezTo>
                  <a:cubicBezTo>
                    <a:pt x="610" y="351"/>
                    <a:pt x="604" y="343"/>
                    <a:pt x="598" y="335"/>
                  </a:cubicBezTo>
                  <a:cubicBezTo>
                    <a:pt x="592" y="328"/>
                    <a:pt x="587" y="320"/>
                    <a:pt x="580" y="313"/>
                  </a:cubicBezTo>
                  <a:cubicBezTo>
                    <a:pt x="568" y="300"/>
                    <a:pt x="552" y="290"/>
                    <a:pt x="537" y="282"/>
                  </a:cubicBezTo>
                  <a:cubicBezTo>
                    <a:pt x="529" y="277"/>
                    <a:pt x="520" y="273"/>
                    <a:pt x="512" y="270"/>
                  </a:cubicBezTo>
                  <a:cubicBezTo>
                    <a:pt x="507" y="269"/>
                    <a:pt x="503" y="267"/>
                    <a:pt x="499" y="267"/>
                  </a:cubicBezTo>
                  <a:cubicBezTo>
                    <a:pt x="496" y="266"/>
                    <a:pt x="493" y="266"/>
                    <a:pt x="490" y="266"/>
                  </a:cubicBezTo>
                  <a:cubicBezTo>
                    <a:pt x="490" y="257"/>
                    <a:pt x="491" y="248"/>
                    <a:pt x="491" y="240"/>
                  </a:cubicBezTo>
                  <a:cubicBezTo>
                    <a:pt x="491" y="226"/>
                    <a:pt x="491" y="213"/>
                    <a:pt x="490" y="200"/>
                  </a:cubicBezTo>
                  <a:cubicBezTo>
                    <a:pt x="490" y="193"/>
                    <a:pt x="490" y="187"/>
                    <a:pt x="489" y="180"/>
                  </a:cubicBezTo>
                  <a:cubicBezTo>
                    <a:pt x="489" y="179"/>
                    <a:pt x="489" y="177"/>
                    <a:pt x="489" y="175"/>
                  </a:cubicBezTo>
                  <a:cubicBezTo>
                    <a:pt x="489" y="174"/>
                    <a:pt x="490" y="172"/>
                    <a:pt x="490" y="171"/>
                  </a:cubicBezTo>
                  <a:cubicBezTo>
                    <a:pt x="491" y="169"/>
                    <a:pt x="490" y="166"/>
                    <a:pt x="490" y="164"/>
                  </a:cubicBezTo>
                  <a:cubicBezTo>
                    <a:pt x="489" y="160"/>
                    <a:pt x="486" y="156"/>
                    <a:pt x="482" y="154"/>
                  </a:cubicBezTo>
                  <a:cubicBezTo>
                    <a:pt x="479" y="152"/>
                    <a:pt x="476" y="151"/>
                    <a:pt x="472" y="151"/>
                  </a:cubicBezTo>
                  <a:cubicBezTo>
                    <a:pt x="467" y="149"/>
                    <a:pt x="462" y="148"/>
                    <a:pt x="457" y="147"/>
                  </a:cubicBezTo>
                  <a:cubicBezTo>
                    <a:pt x="436" y="143"/>
                    <a:pt x="414" y="143"/>
                    <a:pt x="393" y="142"/>
                  </a:cubicBezTo>
                  <a:cubicBezTo>
                    <a:pt x="378" y="142"/>
                    <a:pt x="362" y="142"/>
                    <a:pt x="347" y="142"/>
                  </a:cubicBezTo>
                  <a:cubicBezTo>
                    <a:pt x="347" y="142"/>
                    <a:pt x="346" y="141"/>
                    <a:pt x="346" y="141"/>
                  </a:cubicBezTo>
                  <a:cubicBezTo>
                    <a:pt x="341" y="137"/>
                    <a:pt x="336" y="133"/>
                    <a:pt x="332" y="128"/>
                  </a:cubicBezTo>
                  <a:cubicBezTo>
                    <a:pt x="330" y="126"/>
                    <a:pt x="328" y="124"/>
                    <a:pt x="326" y="123"/>
                  </a:cubicBezTo>
                  <a:cubicBezTo>
                    <a:pt x="330" y="121"/>
                    <a:pt x="334" y="120"/>
                    <a:pt x="337" y="118"/>
                  </a:cubicBezTo>
                  <a:cubicBezTo>
                    <a:pt x="341" y="116"/>
                    <a:pt x="344" y="113"/>
                    <a:pt x="348" y="111"/>
                  </a:cubicBezTo>
                  <a:cubicBezTo>
                    <a:pt x="351" y="108"/>
                    <a:pt x="356" y="106"/>
                    <a:pt x="360" y="104"/>
                  </a:cubicBezTo>
                  <a:cubicBezTo>
                    <a:pt x="364" y="101"/>
                    <a:pt x="365" y="94"/>
                    <a:pt x="360" y="92"/>
                  </a:cubicBezTo>
                  <a:cubicBezTo>
                    <a:pt x="354" y="89"/>
                    <a:pt x="347" y="88"/>
                    <a:pt x="341" y="86"/>
                  </a:cubicBezTo>
                  <a:cubicBezTo>
                    <a:pt x="337" y="84"/>
                    <a:pt x="334" y="83"/>
                    <a:pt x="331" y="81"/>
                  </a:cubicBezTo>
                  <a:cubicBezTo>
                    <a:pt x="332" y="81"/>
                    <a:pt x="333" y="80"/>
                    <a:pt x="334" y="79"/>
                  </a:cubicBezTo>
                  <a:cubicBezTo>
                    <a:pt x="338" y="77"/>
                    <a:pt x="342" y="74"/>
                    <a:pt x="347" y="72"/>
                  </a:cubicBezTo>
                  <a:cubicBezTo>
                    <a:pt x="351" y="70"/>
                    <a:pt x="355" y="67"/>
                    <a:pt x="355" y="61"/>
                  </a:cubicBezTo>
                  <a:cubicBezTo>
                    <a:pt x="355" y="55"/>
                    <a:pt x="350" y="53"/>
                    <a:pt x="345" y="51"/>
                  </a:cubicBezTo>
                  <a:cubicBezTo>
                    <a:pt x="343" y="51"/>
                    <a:pt x="340" y="50"/>
                    <a:pt x="338" y="49"/>
                  </a:cubicBezTo>
                  <a:cubicBezTo>
                    <a:pt x="336" y="48"/>
                    <a:pt x="335" y="48"/>
                    <a:pt x="334" y="47"/>
                  </a:cubicBezTo>
                  <a:cubicBezTo>
                    <a:pt x="333" y="47"/>
                    <a:pt x="333" y="46"/>
                    <a:pt x="332" y="46"/>
                  </a:cubicBezTo>
                  <a:cubicBezTo>
                    <a:pt x="332" y="46"/>
                    <a:pt x="332" y="46"/>
                    <a:pt x="333" y="45"/>
                  </a:cubicBezTo>
                  <a:cubicBezTo>
                    <a:pt x="334" y="44"/>
                    <a:pt x="335" y="44"/>
                    <a:pt x="337" y="43"/>
                  </a:cubicBezTo>
                  <a:cubicBezTo>
                    <a:pt x="342" y="45"/>
                    <a:pt x="347" y="46"/>
                    <a:pt x="353" y="45"/>
                  </a:cubicBezTo>
                  <a:cubicBezTo>
                    <a:pt x="367" y="43"/>
                    <a:pt x="376" y="27"/>
                    <a:pt x="370" y="14"/>
                  </a:cubicBezTo>
                  <a:cubicBezTo>
                    <a:pt x="367" y="7"/>
                    <a:pt x="360" y="4"/>
                    <a:pt x="353" y="2"/>
                  </a:cubicBezTo>
                  <a:cubicBezTo>
                    <a:pt x="348" y="1"/>
                    <a:pt x="341" y="0"/>
                    <a:pt x="336" y="2"/>
                  </a:cubicBezTo>
                  <a:cubicBezTo>
                    <a:pt x="332" y="1"/>
                    <a:pt x="329" y="2"/>
                    <a:pt x="326" y="5"/>
                  </a:cubicBezTo>
                  <a:cubicBezTo>
                    <a:pt x="321" y="11"/>
                    <a:pt x="321" y="18"/>
                    <a:pt x="322" y="24"/>
                  </a:cubicBezTo>
                  <a:cubicBezTo>
                    <a:pt x="322" y="28"/>
                    <a:pt x="324" y="31"/>
                    <a:pt x="326" y="34"/>
                  </a:cubicBezTo>
                  <a:cubicBezTo>
                    <a:pt x="326" y="34"/>
                    <a:pt x="326" y="34"/>
                    <a:pt x="326" y="34"/>
                  </a:cubicBezTo>
                  <a:cubicBezTo>
                    <a:pt x="322" y="36"/>
                    <a:pt x="318" y="39"/>
                    <a:pt x="317" y="44"/>
                  </a:cubicBezTo>
                  <a:cubicBezTo>
                    <a:pt x="313" y="53"/>
                    <a:pt x="325" y="58"/>
                    <a:pt x="331" y="61"/>
                  </a:cubicBezTo>
                  <a:cubicBezTo>
                    <a:pt x="333" y="61"/>
                    <a:pt x="335" y="62"/>
                    <a:pt x="336" y="63"/>
                  </a:cubicBezTo>
                  <a:cubicBezTo>
                    <a:pt x="328" y="67"/>
                    <a:pt x="320" y="71"/>
                    <a:pt x="313" y="76"/>
                  </a:cubicBezTo>
                  <a:cubicBezTo>
                    <a:pt x="309" y="78"/>
                    <a:pt x="308" y="85"/>
                    <a:pt x="313" y="88"/>
                  </a:cubicBezTo>
                  <a:cubicBezTo>
                    <a:pt x="320" y="91"/>
                    <a:pt x="327" y="94"/>
                    <a:pt x="334" y="97"/>
                  </a:cubicBezTo>
                  <a:cubicBezTo>
                    <a:pt x="336" y="98"/>
                    <a:pt x="338" y="99"/>
                    <a:pt x="340" y="100"/>
                  </a:cubicBezTo>
                  <a:cubicBezTo>
                    <a:pt x="336" y="102"/>
                    <a:pt x="333" y="105"/>
                    <a:pt x="330" y="107"/>
                  </a:cubicBezTo>
                  <a:cubicBezTo>
                    <a:pt x="323" y="110"/>
                    <a:pt x="315" y="112"/>
                    <a:pt x="310" y="118"/>
                  </a:cubicBezTo>
                  <a:cubicBezTo>
                    <a:pt x="306" y="122"/>
                    <a:pt x="308" y="127"/>
                    <a:pt x="313" y="129"/>
                  </a:cubicBezTo>
                  <a:cubicBezTo>
                    <a:pt x="317" y="131"/>
                    <a:pt x="321" y="136"/>
                    <a:pt x="325" y="139"/>
                  </a:cubicBezTo>
                  <a:cubicBezTo>
                    <a:pt x="326" y="140"/>
                    <a:pt x="327" y="141"/>
                    <a:pt x="329" y="142"/>
                  </a:cubicBezTo>
                  <a:cubicBezTo>
                    <a:pt x="328" y="142"/>
                    <a:pt x="327" y="142"/>
                    <a:pt x="327" y="142"/>
                  </a:cubicBezTo>
                  <a:cubicBezTo>
                    <a:pt x="305" y="143"/>
                    <a:pt x="283" y="142"/>
                    <a:pt x="262" y="144"/>
                  </a:cubicBezTo>
                  <a:cubicBezTo>
                    <a:pt x="250" y="145"/>
                    <a:pt x="239" y="148"/>
                    <a:pt x="228" y="149"/>
                  </a:cubicBezTo>
                  <a:cubicBezTo>
                    <a:pt x="217" y="150"/>
                    <a:pt x="206" y="149"/>
                    <a:pt x="195" y="150"/>
                  </a:cubicBezTo>
                  <a:cubicBezTo>
                    <a:pt x="186" y="150"/>
                    <a:pt x="177" y="153"/>
                    <a:pt x="173" y="162"/>
                  </a:cubicBezTo>
                  <a:cubicBezTo>
                    <a:pt x="170" y="168"/>
                    <a:pt x="168" y="177"/>
                    <a:pt x="171" y="184"/>
                  </a:cubicBezTo>
                  <a:cubicBezTo>
                    <a:pt x="171" y="185"/>
                    <a:pt x="171" y="185"/>
                    <a:pt x="171" y="186"/>
                  </a:cubicBezTo>
                  <a:cubicBezTo>
                    <a:pt x="170" y="192"/>
                    <a:pt x="170" y="198"/>
                    <a:pt x="170" y="204"/>
                  </a:cubicBezTo>
                  <a:cubicBezTo>
                    <a:pt x="170" y="215"/>
                    <a:pt x="170" y="226"/>
                    <a:pt x="170" y="237"/>
                  </a:cubicBezTo>
                  <a:cubicBezTo>
                    <a:pt x="169" y="247"/>
                    <a:pt x="169" y="257"/>
                    <a:pt x="169" y="267"/>
                  </a:cubicBezTo>
                  <a:cubicBezTo>
                    <a:pt x="163" y="267"/>
                    <a:pt x="157" y="269"/>
                    <a:pt x="152" y="271"/>
                  </a:cubicBezTo>
                  <a:cubicBezTo>
                    <a:pt x="143" y="274"/>
                    <a:pt x="135" y="279"/>
                    <a:pt x="128" y="284"/>
                  </a:cubicBezTo>
                  <a:cubicBezTo>
                    <a:pt x="114" y="293"/>
                    <a:pt x="100" y="304"/>
                    <a:pt x="89" y="316"/>
                  </a:cubicBezTo>
                  <a:cubicBezTo>
                    <a:pt x="77" y="328"/>
                    <a:pt x="67" y="342"/>
                    <a:pt x="59" y="357"/>
                  </a:cubicBezTo>
                  <a:cubicBezTo>
                    <a:pt x="55" y="364"/>
                    <a:pt x="51" y="372"/>
                    <a:pt x="49" y="380"/>
                  </a:cubicBezTo>
                  <a:cubicBezTo>
                    <a:pt x="47" y="385"/>
                    <a:pt x="46" y="390"/>
                    <a:pt x="45" y="395"/>
                  </a:cubicBezTo>
                  <a:cubicBezTo>
                    <a:pt x="44" y="399"/>
                    <a:pt x="43" y="403"/>
                    <a:pt x="43" y="407"/>
                  </a:cubicBezTo>
                  <a:cubicBezTo>
                    <a:pt x="39" y="408"/>
                    <a:pt x="34" y="409"/>
                    <a:pt x="30" y="410"/>
                  </a:cubicBezTo>
                  <a:cubicBezTo>
                    <a:pt x="28" y="410"/>
                    <a:pt x="26" y="410"/>
                    <a:pt x="24" y="411"/>
                  </a:cubicBezTo>
                  <a:cubicBezTo>
                    <a:pt x="21" y="414"/>
                    <a:pt x="17" y="417"/>
                    <a:pt x="14" y="421"/>
                  </a:cubicBezTo>
                  <a:cubicBezTo>
                    <a:pt x="12" y="426"/>
                    <a:pt x="10" y="430"/>
                    <a:pt x="8" y="435"/>
                  </a:cubicBezTo>
                  <a:cubicBezTo>
                    <a:pt x="7" y="436"/>
                    <a:pt x="7" y="437"/>
                    <a:pt x="7" y="438"/>
                  </a:cubicBezTo>
                  <a:cubicBezTo>
                    <a:pt x="6" y="439"/>
                    <a:pt x="6" y="440"/>
                    <a:pt x="6" y="440"/>
                  </a:cubicBezTo>
                  <a:cubicBezTo>
                    <a:pt x="6" y="441"/>
                    <a:pt x="5" y="441"/>
                    <a:pt x="5" y="442"/>
                  </a:cubicBezTo>
                  <a:cubicBezTo>
                    <a:pt x="3" y="448"/>
                    <a:pt x="0" y="455"/>
                    <a:pt x="1" y="462"/>
                  </a:cubicBezTo>
                  <a:cubicBezTo>
                    <a:pt x="1" y="468"/>
                    <a:pt x="7" y="476"/>
                    <a:pt x="14" y="474"/>
                  </a:cubicBezTo>
                  <a:cubicBezTo>
                    <a:pt x="14" y="475"/>
                    <a:pt x="15" y="475"/>
                    <a:pt x="16" y="475"/>
                  </a:cubicBezTo>
                  <a:cubicBezTo>
                    <a:pt x="17" y="475"/>
                    <a:pt x="18" y="475"/>
                    <a:pt x="17" y="474"/>
                  </a:cubicBezTo>
                  <a:cubicBezTo>
                    <a:pt x="18" y="474"/>
                    <a:pt x="19" y="474"/>
                    <a:pt x="20" y="474"/>
                  </a:cubicBezTo>
                  <a:cubicBezTo>
                    <a:pt x="23" y="474"/>
                    <a:pt x="25" y="473"/>
                    <a:pt x="28" y="471"/>
                  </a:cubicBezTo>
                  <a:cubicBezTo>
                    <a:pt x="33" y="467"/>
                    <a:pt x="34" y="459"/>
                    <a:pt x="37" y="453"/>
                  </a:cubicBezTo>
                  <a:cubicBezTo>
                    <a:pt x="40" y="449"/>
                    <a:pt x="43" y="444"/>
                    <a:pt x="48" y="442"/>
                  </a:cubicBezTo>
                  <a:cubicBezTo>
                    <a:pt x="53" y="441"/>
                    <a:pt x="59" y="444"/>
                    <a:pt x="60" y="449"/>
                  </a:cubicBezTo>
                  <a:cubicBezTo>
                    <a:pt x="61" y="452"/>
                    <a:pt x="57" y="458"/>
                    <a:pt x="55" y="461"/>
                  </a:cubicBezTo>
                  <a:cubicBezTo>
                    <a:pt x="52" y="466"/>
                    <a:pt x="49" y="471"/>
                    <a:pt x="50" y="478"/>
                  </a:cubicBezTo>
                  <a:cubicBezTo>
                    <a:pt x="52" y="482"/>
                    <a:pt x="56" y="485"/>
                    <a:pt x="61" y="487"/>
                  </a:cubicBezTo>
                  <a:cubicBezTo>
                    <a:pt x="65" y="488"/>
                    <a:pt x="71" y="490"/>
                    <a:pt x="75" y="489"/>
                  </a:cubicBezTo>
                  <a:cubicBezTo>
                    <a:pt x="76" y="488"/>
                    <a:pt x="77" y="488"/>
                    <a:pt x="78" y="487"/>
                  </a:cubicBezTo>
                  <a:cubicBezTo>
                    <a:pt x="81" y="486"/>
                    <a:pt x="84" y="483"/>
                    <a:pt x="85" y="480"/>
                  </a:cubicBezTo>
                  <a:cubicBezTo>
                    <a:pt x="88" y="476"/>
                    <a:pt x="90" y="470"/>
                    <a:pt x="91" y="465"/>
                  </a:cubicBezTo>
                  <a:cubicBezTo>
                    <a:pt x="94" y="453"/>
                    <a:pt x="92" y="440"/>
                    <a:pt x="86" y="429"/>
                  </a:cubicBezTo>
                  <a:cubicBezTo>
                    <a:pt x="87" y="428"/>
                    <a:pt x="88" y="426"/>
                    <a:pt x="89" y="425"/>
                  </a:cubicBezTo>
                  <a:cubicBezTo>
                    <a:pt x="89" y="425"/>
                    <a:pt x="89" y="425"/>
                    <a:pt x="89" y="425"/>
                  </a:cubicBezTo>
                  <a:cubicBezTo>
                    <a:pt x="91" y="415"/>
                    <a:pt x="92" y="404"/>
                    <a:pt x="96" y="394"/>
                  </a:cubicBezTo>
                  <a:cubicBezTo>
                    <a:pt x="97" y="395"/>
                    <a:pt x="99" y="395"/>
                    <a:pt x="100" y="395"/>
                  </a:cubicBezTo>
                  <a:cubicBezTo>
                    <a:pt x="101" y="394"/>
                    <a:pt x="102" y="392"/>
                    <a:pt x="101" y="391"/>
                  </a:cubicBezTo>
                  <a:cubicBezTo>
                    <a:pt x="100" y="390"/>
                    <a:pt x="99" y="390"/>
                    <a:pt x="98" y="389"/>
                  </a:cubicBezTo>
                  <a:cubicBezTo>
                    <a:pt x="98" y="389"/>
                    <a:pt x="98" y="388"/>
                    <a:pt x="99" y="388"/>
                  </a:cubicBezTo>
                  <a:cubicBezTo>
                    <a:pt x="104" y="377"/>
                    <a:pt x="111" y="367"/>
                    <a:pt x="119" y="358"/>
                  </a:cubicBezTo>
                  <a:cubicBezTo>
                    <a:pt x="127" y="349"/>
                    <a:pt x="137" y="342"/>
                    <a:pt x="147" y="335"/>
                  </a:cubicBezTo>
                  <a:cubicBezTo>
                    <a:pt x="153" y="331"/>
                    <a:pt x="159" y="328"/>
                    <a:pt x="166" y="325"/>
                  </a:cubicBezTo>
                  <a:cubicBezTo>
                    <a:pt x="167" y="324"/>
                    <a:pt x="169" y="324"/>
                    <a:pt x="170" y="323"/>
                  </a:cubicBezTo>
                  <a:cubicBezTo>
                    <a:pt x="171" y="339"/>
                    <a:pt x="172" y="355"/>
                    <a:pt x="173" y="371"/>
                  </a:cubicBezTo>
                  <a:cubicBezTo>
                    <a:pt x="173" y="382"/>
                    <a:pt x="173" y="393"/>
                    <a:pt x="173" y="403"/>
                  </a:cubicBezTo>
                  <a:cubicBezTo>
                    <a:pt x="173" y="414"/>
                    <a:pt x="174" y="425"/>
                    <a:pt x="174" y="436"/>
                  </a:cubicBezTo>
                  <a:cubicBezTo>
                    <a:pt x="175" y="454"/>
                    <a:pt x="174" y="472"/>
                    <a:pt x="172" y="490"/>
                  </a:cubicBezTo>
                  <a:cubicBezTo>
                    <a:pt x="172" y="492"/>
                    <a:pt x="173" y="494"/>
                    <a:pt x="174" y="495"/>
                  </a:cubicBezTo>
                  <a:cubicBezTo>
                    <a:pt x="174" y="496"/>
                    <a:pt x="174" y="498"/>
                    <a:pt x="175" y="499"/>
                  </a:cubicBezTo>
                  <a:cubicBezTo>
                    <a:pt x="177" y="506"/>
                    <a:pt x="185" y="514"/>
                    <a:pt x="193" y="514"/>
                  </a:cubicBezTo>
                  <a:cubicBezTo>
                    <a:pt x="194" y="514"/>
                    <a:pt x="196" y="513"/>
                    <a:pt x="197" y="512"/>
                  </a:cubicBezTo>
                  <a:cubicBezTo>
                    <a:pt x="206" y="515"/>
                    <a:pt x="217" y="513"/>
                    <a:pt x="225" y="514"/>
                  </a:cubicBezTo>
                  <a:cubicBezTo>
                    <a:pt x="229" y="514"/>
                    <a:pt x="232" y="514"/>
                    <a:pt x="235" y="514"/>
                  </a:cubicBezTo>
                  <a:cubicBezTo>
                    <a:pt x="235" y="516"/>
                    <a:pt x="235" y="518"/>
                    <a:pt x="235" y="520"/>
                  </a:cubicBezTo>
                  <a:cubicBezTo>
                    <a:pt x="234" y="522"/>
                    <a:pt x="233" y="526"/>
                    <a:pt x="233" y="529"/>
                  </a:cubicBezTo>
                  <a:cubicBezTo>
                    <a:pt x="222" y="530"/>
                    <a:pt x="211" y="531"/>
                    <a:pt x="200" y="531"/>
                  </a:cubicBezTo>
                  <a:cubicBezTo>
                    <a:pt x="184" y="531"/>
                    <a:pt x="167" y="532"/>
                    <a:pt x="151" y="532"/>
                  </a:cubicBezTo>
                  <a:cubicBezTo>
                    <a:pt x="143" y="532"/>
                    <a:pt x="135" y="531"/>
                    <a:pt x="127" y="531"/>
                  </a:cubicBezTo>
                  <a:cubicBezTo>
                    <a:pt x="127" y="531"/>
                    <a:pt x="126" y="531"/>
                    <a:pt x="126" y="531"/>
                  </a:cubicBezTo>
                  <a:cubicBezTo>
                    <a:pt x="124" y="530"/>
                    <a:pt x="123" y="530"/>
                    <a:pt x="122" y="530"/>
                  </a:cubicBezTo>
                  <a:cubicBezTo>
                    <a:pt x="112" y="528"/>
                    <a:pt x="102" y="529"/>
                    <a:pt x="93" y="534"/>
                  </a:cubicBezTo>
                  <a:cubicBezTo>
                    <a:pt x="77" y="541"/>
                    <a:pt x="69" y="562"/>
                    <a:pt x="73" y="578"/>
                  </a:cubicBezTo>
                  <a:cubicBezTo>
                    <a:pt x="77" y="595"/>
                    <a:pt x="93" y="604"/>
                    <a:pt x="108" y="607"/>
                  </a:cubicBezTo>
                  <a:cubicBezTo>
                    <a:pt x="118" y="609"/>
                    <a:pt x="128" y="610"/>
                    <a:pt x="138" y="610"/>
                  </a:cubicBezTo>
                  <a:cubicBezTo>
                    <a:pt x="145" y="611"/>
                    <a:pt x="153" y="611"/>
                    <a:pt x="160" y="611"/>
                  </a:cubicBezTo>
                  <a:cubicBezTo>
                    <a:pt x="171" y="610"/>
                    <a:pt x="182" y="609"/>
                    <a:pt x="193" y="609"/>
                  </a:cubicBezTo>
                  <a:cubicBezTo>
                    <a:pt x="215" y="608"/>
                    <a:pt x="236" y="610"/>
                    <a:pt x="257" y="611"/>
                  </a:cubicBezTo>
                  <a:cubicBezTo>
                    <a:pt x="279" y="611"/>
                    <a:pt x="301" y="611"/>
                    <a:pt x="323" y="609"/>
                  </a:cubicBezTo>
                  <a:cubicBezTo>
                    <a:pt x="343" y="608"/>
                    <a:pt x="363" y="606"/>
                    <a:pt x="382" y="604"/>
                  </a:cubicBezTo>
                  <a:cubicBezTo>
                    <a:pt x="392" y="603"/>
                    <a:pt x="402" y="603"/>
                    <a:pt x="411" y="604"/>
                  </a:cubicBezTo>
                  <a:cubicBezTo>
                    <a:pt x="422" y="604"/>
                    <a:pt x="432" y="605"/>
                    <a:pt x="442" y="605"/>
                  </a:cubicBezTo>
                  <a:cubicBezTo>
                    <a:pt x="462" y="606"/>
                    <a:pt x="482" y="605"/>
                    <a:pt x="502" y="604"/>
                  </a:cubicBezTo>
                  <a:cubicBezTo>
                    <a:pt x="512" y="603"/>
                    <a:pt x="522" y="603"/>
                    <a:pt x="531" y="603"/>
                  </a:cubicBezTo>
                  <a:cubicBezTo>
                    <a:pt x="535" y="603"/>
                    <a:pt x="539" y="603"/>
                    <a:pt x="542" y="602"/>
                  </a:cubicBezTo>
                  <a:cubicBezTo>
                    <a:pt x="549" y="604"/>
                    <a:pt x="556" y="603"/>
                    <a:pt x="563" y="603"/>
                  </a:cubicBezTo>
                  <a:cubicBezTo>
                    <a:pt x="571" y="602"/>
                    <a:pt x="579" y="601"/>
                    <a:pt x="586" y="597"/>
                  </a:cubicBezTo>
                  <a:cubicBezTo>
                    <a:pt x="598" y="592"/>
                    <a:pt x="604" y="580"/>
                    <a:pt x="605" y="567"/>
                  </a:cubicBezTo>
                  <a:cubicBezTo>
                    <a:pt x="606" y="555"/>
                    <a:pt x="601" y="542"/>
                    <a:pt x="592" y="533"/>
                  </a:cubicBezTo>
                  <a:cubicBezTo>
                    <a:pt x="586" y="528"/>
                    <a:pt x="580" y="525"/>
                    <a:pt x="573" y="523"/>
                  </a:cubicBezTo>
                  <a:cubicBezTo>
                    <a:pt x="570" y="522"/>
                    <a:pt x="566" y="522"/>
                    <a:pt x="563" y="521"/>
                  </a:cubicBezTo>
                  <a:cubicBezTo>
                    <a:pt x="559" y="521"/>
                    <a:pt x="555" y="521"/>
                    <a:pt x="552" y="523"/>
                  </a:cubicBezTo>
                  <a:cubicBezTo>
                    <a:pt x="552" y="523"/>
                    <a:pt x="552" y="523"/>
                    <a:pt x="552" y="523"/>
                  </a:cubicBezTo>
                  <a:cubicBezTo>
                    <a:pt x="547" y="524"/>
                    <a:pt x="541" y="525"/>
                    <a:pt x="536" y="525"/>
                  </a:cubicBezTo>
                  <a:cubicBezTo>
                    <a:pt x="525" y="527"/>
                    <a:pt x="514" y="527"/>
                    <a:pt x="503" y="527"/>
                  </a:cubicBezTo>
                  <a:cubicBezTo>
                    <a:pt x="481" y="526"/>
                    <a:pt x="458" y="527"/>
                    <a:pt x="436" y="527"/>
                  </a:cubicBezTo>
                  <a:cubicBezTo>
                    <a:pt x="431" y="527"/>
                    <a:pt x="426" y="527"/>
                    <a:pt x="420" y="527"/>
                  </a:cubicBezTo>
                  <a:cubicBezTo>
                    <a:pt x="420" y="525"/>
                    <a:pt x="420" y="523"/>
                    <a:pt x="419" y="522"/>
                  </a:cubicBezTo>
                  <a:cubicBezTo>
                    <a:pt x="419" y="520"/>
                    <a:pt x="419" y="517"/>
                    <a:pt x="418" y="515"/>
                  </a:cubicBezTo>
                  <a:cubicBezTo>
                    <a:pt x="421" y="515"/>
                    <a:pt x="423" y="515"/>
                    <a:pt x="426" y="515"/>
                  </a:cubicBezTo>
                  <a:cubicBezTo>
                    <a:pt x="432" y="514"/>
                    <a:pt x="438" y="514"/>
                    <a:pt x="444" y="514"/>
                  </a:cubicBezTo>
                  <a:cubicBezTo>
                    <a:pt x="450" y="514"/>
                    <a:pt x="456" y="514"/>
                    <a:pt x="462" y="514"/>
                  </a:cubicBezTo>
                  <a:cubicBezTo>
                    <a:pt x="468" y="513"/>
                    <a:pt x="474" y="512"/>
                    <a:pt x="479" y="508"/>
                  </a:cubicBezTo>
                  <a:cubicBezTo>
                    <a:pt x="481" y="507"/>
                    <a:pt x="483" y="505"/>
                    <a:pt x="485" y="504"/>
                  </a:cubicBezTo>
                  <a:cubicBezTo>
                    <a:pt x="485" y="503"/>
                    <a:pt x="485" y="503"/>
                    <a:pt x="486" y="502"/>
                  </a:cubicBezTo>
                  <a:cubicBezTo>
                    <a:pt x="486" y="502"/>
                    <a:pt x="486" y="501"/>
                    <a:pt x="487" y="500"/>
                  </a:cubicBezTo>
                  <a:cubicBezTo>
                    <a:pt x="487" y="499"/>
                    <a:pt x="488" y="498"/>
                    <a:pt x="488" y="496"/>
                  </a:cubicBezTo>
                  <a:cubicBezTo>
                    <a:pt x="488" y="495"/>
                    <a:pt x="487" y="494"/>
                    <a:pt x="487" y="493"/>
                  </a:cubicBezTo>
                  <a:cubicBezTo>
                    <a:pt x="487" y="490"/>
                    <a:pt x="487" y="488"/>
                    <a:pt x="487" y="485"/>
                  </a:cubicBezTo>
                  <a:cubicBezTo>
                    <a:pt x="488" y="480"/>
                    <a:pt x="489" y="474"/>
                    <a:pt x="489" y="469"/>
                  </a:cubicBezTo>
                  <a:cubicBezTo>
                    <a:pt x="490" y="458"/>
                    <a:pt x="490" y="447"/>
                    <a:pt x="491" y="436"/>
                  </a:cubicBezTo>
                  <a:cubicBezTo>
                    <a:pt x="491" y="425"/>
                    <a:pt x="492" y="414"/>
                    <a:pt x="492" y="403"/>
                  </a:cubicBezTo>
                  <a:cubicBezTo>
                    <a:pt x="493" y="391"/>
                    <a:pt x="492" y="380"/>
                    <a:pt x="493" y="369"/>
                  </a:cubicBezTo>
                  <a:cubicBezTo>
                    <a:pt x="494" y="358"/>
                    <a:pt x="493" y="347"/>
                    <a:pt x="493" y="336"/>
                  </a:cubicBezTo>
                  <a:cubicBezTo>
                    <a:pt x="493" y="331"/>
                    <a:pt x="493" y="325"/>
                    <a:pt x="493" y="320"/>
                  </a:cubicBezTo>
                  <a:cubicBezTo>
                    <a:pt x="494" y="320"/>
                    <a:pt x="495" y="321"/>
                    <a:pt x="496" y="321"/>
                  </a:cubicBezTo>
                  <a:cubicBezTo>
                    <a:pt x="502" y="325"/>
                    <a:pt x="507" y="329"/>
                    <a:pt x="512" y="333"/>
                  </a:cubicBezTo>
                  <a:cubicBezTo>
                    <a:pt x="517" y="338"/>
                    <a:pt x="522" y="342"/>
                    <a:pt x="527" y="347"/>
                  </a:cubicBezTo>
                  <a:cubicBezTo>
                    <a:pt x="532" y="352"/>
                    <a:pt x="538" y="357"/>
                    <a:pt x="544" y="362"/>
                  </a:cubicBezTo>
                  <a:cubicBezTo>
                    <a:pt x="555" y="372"/>
                    <a:pt x="565" y="383"/>
                    <a:pt x="573" y="395"/>
                  </a:cubicBezTo>
                  <a:cubicBezTo>
                    <a:pt x="577" y="402"/>
                    <a:pt x="581" y="408"/>
                    <a:pt x="586" y="414"/>
                  </a:cubicBezTo>
                  <a:cubicBezTo>
                    <a:pt x="588" y="417"/>
                    <a:pt x="590" y="420"/>
                    <a:pt x="591" y="423"/>
                  </a:cubicBezTo>
                  <a:cubicBezTo>
                    <a:pt x="593" y="427"/>
                    <a:pt x="594" y="431"/>
                    <a:pt x="596" y="434"/>
                  </a:cubicBezTo>
                  <a:cubicBezTo>
                    <a:pt x="596" y="434"/>
                    <a:pt x="596" y="434"/>
                    <a:pt x="596" y="434"/>
                  </a:cubicBezTo>
                  <a:cubicBezTo>
                    <a:pt x="595" y="436"/>
                    <a:pt x="593" y="439"/>
                    <a:pt x="592" y="441"/>
                  </a:cubicBezTo>
                  <a:cubicBezTo>
                    <a:pt x="589" y="449"/>
                    <a:pt x="587" y="457"/>
                    <a:pt x="586" y="465"/>
                  </a:cubicBezTo>
                  <a:cubicBezTo>
                    <a:pt x="586" y="469"/>
                    <a:pt x="586" y="474"/>
                    <a:pt x="587" y="478"/>
                  </a:cubicBezTo>
                  <a:cubicBezTo>
                    <a:pt x="587" y="480"/>
                    <a:pt x="588" y="483"/>
                    <a:pt x="589" y="485"/>
                  </a:cubicBezTo>
                  <a:cubicBezTo>
                    <a:pt x="588" y="489"/>
                    <a:pt x="589" y="493"/>
                    <a:pt x="593" y="494"/>
                  </a:cubicBezTo>
                  <a:cubicBezTo>
                    <a:pt x="596" y="494"/>
                    <a:pt x="599" y="494"/>
                    <a:pt x="601" y="494"/>
                  </a:cubicBezTo>
                  <a:cubicBezTo>
                    <a:pt x="604" y="494"/>
                    <a:pt x="607" y="494"/>
                    <a:pt x="610" y="494"/>
                  </a:cubicBezTo>
                  <a:cubicBezTo>
                    <a:pt x="616" y="494"/>
                    <a:pt x="622" y="492"/>
                    <a:pt x="626" y="487"/>
                  </a:cubicBezTo>
                  <a:cubicBezTo>
                    <a:pt x="630" y="480"/>
                    <a:pt x="627" y="474"/>
                    <a:pt x="626" y="467"/>
                  </a:cubicBezTo>
                  <a:cubicBezTo>
                    <a:pt x="625" y="461"/>
                    <a:pt x="625" y="455"/>
                    <a:pt x="629" y="451"/>
                  </a:cubicBezTo>
                  <a:cubicBezTo>
                    <a:pt x="638" y="442"/>
                    <a:pt x="652" y="455"/>
                    <a:pt x="656" y="463"/>
                  </a:cubicBezTo>
                  <a:cubicBezTo>
                    <a:pt x="659" y="468"/>
                    <a:pt x="663" y="477"/>
                    <a:pt x="670" y="477"/>
                  </a:cubicBezTo>
                  <a:cubicBezTo>
                    <a:pt x="673" y="477"/>
                    <a:pt x="676" y="475"/>
                    <a:pt x="677" y="473"/>
                  </a:cubicBezTo>
                  <a:cubicBezTo>
                    <a:pt x="678" y="472"/>
                    <a:pt x="679" y="472"/>
                    <a:pt x="680" y="471"/>
                  </a:cubicBezTo>
                  <a:cubicBezTo>
                    <a:pt x="684" y="467"/>
                    <a:pt x="683" y="462"/>
                    <a:pt x="682" y="458"/>
                  </a:cubicBezTo>
                  <a:close/>
                  <a:moveTo>
                    <a:pt x="332" y="15"/>
                  </a:moveTo>
                  <a:cubicBezTo>
                    <a:pt x="332" y="15"/>
                    <a:pt x="332" y="15"/>
                    <a:pt x="332" y="15"/>
                  </a:cubicBezTo>
                  <a:cubicBezTo>
                    <a:pt x="332" y="15"/>
                    <a:pt x="333" y="14"/>
                    <a:pt x="333" y="14"/>
                  </a:cubicBezTo>
                  <a:cubicBezTo>
                    <a:pt x="337" y="15"/>
                    <a:pt x="341" y="14"/>
                    <a:pt x="345" y="14"/>
                  </a:cubicBezTo>
                  <a:cubicBezTo>
                    <a:pt x="349" y="15"/>
                    <a:pt x="354" y="16"/>
                    <a:pt x="357" y="18"/>
                  </a:cubicBezTo>
                  <a:cubicBezTo>
                    <a:pt x="362" y="23"/>
                    <a:pt x="358" y="30"/>
                    <a:pt x="352" y="32"/>
                  </a:cubicBezTo>
                  <a:cubicBezTo>
                    <a:pt x="349" y="34"/>
                    <a:pt x="345" y="34"/>
                    <a:pt x="341" y="32"/>
                  </a:cubicBezTo>
                  <a:cubicBezTo>
                    <a:pt x="340" y="30"/>
                    <a:pt x="339" y="29"/>
                    <a:pt x="337" y="29"/>
                  </a:cubicBezTo>
                  <a:cubicBezTo>
                    <a:pt x="336" y="28"/>
                    <a:pt x="335" y="27"/>
                    <a:pt x="335" y="26"/>
                  </a:cubicBezTo>
                  <a:cubicBezTo>
                    <a:pt x="333" y="23"/>
                    <a:pt x="332" y="19"/>
                    <a:pt x="332" y="15"/>
                  </a:cubicBezTo>
                  <a:close/>
                  <a:moveTo>
                    <a:pt x="169" y="278"/>
                  </a:moveTo>
                  <a:cubicBezTo>
                    <a:pt x="169" y="278"/>
                    <a:pt x="169" y="278"/>
                    <a:pt x="169" y="278"/>
                  </a:cubicBezTo>
                  <a:cubicBezTo>
                    <a:pt x="169" y="280"/>
                    <a:pt x="169" y="282"/>
                    <a:pt x="169" y="284"/>
                  </a:cubicBezTo>
                  <a:cubicBezTo>
                    <a:pt x="168" y="282"/>
                    <a:pt x="168" y="281"/>
                    <a:pt x="167" y="279"/>
                  </a:cubicBezTo>
                  <a:cubicBezTo>
                    <a:pt x="168" y="279"/>
                    <a:pt x="168" y="279"/>
                    <a:pt x="169" y="278"/>
                  </a:cubicBezTo>
                  <a:close/>
                  <a:moveTo>
                    <a:pt x="58" y="397"/>
                  </a:moveTo>
                  <a:cubicBezTo>
                    <a:pt x="58" y="397"/>
                    <a:pt x="58" y="397"/>
                    <a:pt x="58" y="397"/>
                  </a:cubicBezTo>
                  <a:cubicBezTo>
                    <a:pt x="62" y="398"/>
                    <a:pt x="67" y="400"/>
                    <a:pt x="71" y="402"/>
                  </a:cubicBezTo>
                  <a:cubicBezTo>
                    <a:pt x="73" y="404"/>
                    <a:pt x="76" y="405"/>
                    <a:pt x="79" y="406"/>
                  </a:cubicBezTo>
                  <a:cubicBezTo>
                    <a:pt x="78" y="410"/>
                    <a:pt x="77" y="413"/>
                    <a:pt x="76" y="417"/>
                  </a:cubicBezTo>
                  <a:cubicBezTo>
                    <a:pt x="70" y="412"/>
                    <a:pt x="63" y="409"/>
                    <a:pt x="55" y="408"/>
                  </a:cubicBezTo>
                  <a:cubicBezTo>
                    <a:pt x="56" y="404"/>
                    <a:pt x="57" y="401"/>
                    <a:pt x="58" y="397"/>
                  </a:cubicBezTo>
                  <a:close/>
                  <a:moveTo>
                    <a:pt x="78" y="458"/>
                  </a:moveTo>
                  <a:cubicBezTo>
                    <a:pt x="78" y="458"/>
                    <a:pt x="78" y="458"/>
                    <a:pt x="78" y="458"/>
                  </a:cubicBezTo>
                  <a:cubicBezTo>
                    <a:pt x="78" y="462"/>
                    <a:pt x="77" y="466"/>
                    <a:pt x="75" y="470"/>
                  </a:cubicBezTo>
                  <a:cubicBezTo>
                    <a:pt x="74" y="472"/>
                    <a:pt x="73" y="474"/>
                    <a:pt x="72" y="475"/>
                  </a:cubicBezTo>
                  <a:cubicBezTo>
                    <a:pt x="70" y="475"/>
                    <a:pt x="67" y="475"/>
                    <a:pt x="64" y="474"/>
                  </a:cubicBezTo>
                  <a:cubicBezTo>
                    <a:pt x="64" y="474"/>
                    <a:pt x="64" y="474"/>
                    <a:pt x="63" y="473"/>
                  </a:cubicBezTo>
                  <a:cubicBezTo>
                    <a:pt x="63" y="473"/>
                    <a:pt x="63" y="473"/>
                    <a:pt x="64" y="473"/>
                  </a:cubicBezTo>
                  <a:cubicBezTo>
                    <a:pt x="64" y="471"/>
                    <a:pt x="65" y="470"/>
                    <a:pt x="66" y="468"/>
                  </a:cubicBezTo>
                  <a:cubicBezTo>
                    <a:pt x="69" y="463"/>
                    <a:pt x="72" y="457"/>
                    <a:pt x="73" y="450"/>
                  </a:cubicBezTo>
                  <a:cubicBezTo>
                    <a:pt x="74" y="443"/>
                    <a:pt x="68" y="437"/>
                    <a:pt x="62" y="433"/>
                  </a:cubicBezTo>
                  <a:cubicBezTo>
                    <a:pt x="56" y="429"/>
                    <a:pt x="48" y="428"/>
                    <a:pt x="42" y="431"/>
                  </a:cubicBezTo>
                  <a:cubicBezTo>
                    <a:pt x="35" y="434"/>
                    <a:pt x="31" y="440"/>
                    <a:pt x="27" y="446"/>
                  </a:cubicBezTo>
                  <a:cubicBezTo>
                    <a:pt x="25" y="449"/>
                    <a:pt x="24" y="453"/>
                    <a:pt x="23" y="456"/>
                  </a:cubicBezTo>
                  <a:cubicBezTo>
                    <a:pt x="22" y="458"/>
                    <a:pt x="21" y="460"/>
                    <a:pt x="21" y="461"/>
                  </a:cubicBezTo>
                  <a:cubicBezTo>
                    <a:pt x="21" y="462"/>
                    <a:pt x="19" y="464"/>
                    <a:pt x="20" y="463"/>
                  </a:cubicBezTo>
                  <a:cubicBezTo>
                    <a:pt x="19" y="464"/>
                    <a:pt x="18" y="464"/>
                    <a:pt x="17" y="464"/>
                  </a:cubicBezTo>
                  <a:cubicBezTo>
                    <a:pt x="16" y="464"/>
                    <a:pt x="16" y="463"/>
                    <a:pt x="15" y="463"/>
                  </a:cubicBezTo>
                  <a:cubicBezTo>
                    <a:pt x="15" y="463"/>
                    <a:pt x="15" y="463"/>
                    <a:pt x="15" y="463"/>
                  </a:cubicBezTo>
                  <a:cubicBezTo>
                    <a:pt x="15" y="463"/>
                    <a:pt x="15" y="463"/>
                    <a:pt x="15" y="462"/>
                  </a:cubicBezTo>
                  <a:cubicBezTo>
                    <a:pt x="15" y="462"/>
                    <a:pt x="14" y="462"/>
                    <a:pt x="14" y="462"/>
                  </a:cubicBezTo>
                  <a:cubicBezTo>
                    <a:pt x="14" y="462"/>
                    <a:pt x="14" y="462"/>
                    <a:pt x="14" y="462"/>
                  </a:cubicBezTo>
                  <a:cubicBezTo>
                    <a:pt x="14" y="462"/>
                    <a:pt x="14" y="461"/>
                    <a:pt x="14" y="460"/>
                  </a:cubicBezTo>
                  <a:cubicBezTo>
                    <a:pt x="14" y="460"/>
                    <a:pt x="14" y="459"/>
                    <a:pt x="14" y="458"/>
                  </a:cubicBezTo>
                  <a:cubicBezTo>
                    <a:pt x="14" y="458"/>
                    <a:pt x="14" y="458"/>
                    <a:pt x="14" y="458"/>
                  </a:cubicBezTo>
                  <a:cubicBezTo>
                    <a:pt x="14" y="458"/>
                    <a:pt x="14" y="457"/>
                    <a:pt x="14" y="456"/>
                  </a:cubicBezTo>
                  <a:cubicBezTo>
                    <a:pt x="15" y="455"/>
                    <a:pt x="15" y="454"/>
                    <a:pt x="16" y="452"/>
                  </a:cubicBezTo>
                  <a:cubicBezTo>
                    <a:pt x="16" y="450"/>
                    <a:pt x="17" y="447"/>
                    <a:pt x="18" y="445"/>
                  </a:cubicBezTo>
                  <a:cubicBezTo>
                    <a:pt x="20" y="440"/>
                    <a:pt x="21" y="435"/>
                    <a:pt x="24" y="430"/>
                  </a:cubicBezTo>
                  <a:cubicBezTo>
                    <a:pt x="24" y="429"/>
                    <a:pt x="25" y="428"/>
                    <a:pt x="26" y="427"/>
                  </a:cubicBezTo>
                  <a:cubicBezTo>
                    <a:pt x="26" y="427"/>
                    <a:pt x="26" y="427"/>
                    <a:pt x="26" y="426"/>
                  </a:cubicBezTo>
                  <a:cubicBezTo>
                    <a:pt x="28" y="425"/>
                    <a:pt x="31" y="423"/>
                    <a:pt x="33" y="421"/>
                  </a:cubicBezTo>
                  <a:cubicBezTo>
                    <a:pt x="36" y="420"/>
                    <a:pt x="39" y="420"/>
                    <a:pt x="42" y="420"/>
                  </a:cubicBezTo>
                  <a:cubicBezTo>
                    <a:pt x="48" y="419"/>
                    <a:pt x="55" y="420"/>
                    <a:pt x="61" y="423"/>
                  </a:cubicBezTo>
                  <a:cubicBezTo>
                    <a:pt x="74" y="429"/>
                    <a:pt x="80" y="443"/>
                    <a:pt x="78" y="458"/>
                  </a:cubicBezTo>
                  <a:close/>
                  <a:moveTo>
                    <a:pt x="80" y="401"/>
                  </a:moveTo>
                  <a:cubicBezTo>
                    <a:pt x="80" y="401"/>
                    <a:pt x="80" y="401"/>
                    <a:pt x="80" y="401"/>
                  </a:cubicBezTo>
                  <a:cubicBezTo>
                    <a:pt x="78" y="399"/>
                    <a:pt x="75" y="398"/>
                    <a:pt x="72" y="397"/>
                  </a:cubicBezTo>
                  <a:cubicBezTo>
                    <a:pt x="68" y="395"/>
                    <a:pt x="64" y="393"/>
                    <a:pt x="59" y="392"/>
                  </a:cubicBezTo>
                  <a:cubicBezTo>
                    <a:pt x="60" y="390"/>
                    <a:pt x="60" y="388"/>
                    <a:pt x="61" y="386"/>
                  </a:cubicBezTo>
                  <a:cubicBezTo>
                    <a:pt x="62" y="383"/>
                    <a:pt x="63" y="380"/>
                    <a:pt x="64" y="377"/>
                  </a:cubicBezTo>
                  <a:cubicBezTo>
                    <a:pt x="69" y="380"/>
                    <a:pt x="75" y="383"/>
                    <a:pt x="80" y="387"/>
                  </a:cubicBezTo>
                  <a:cubicBezTo>
                    <a:pt x="81" y="387"/>
                    <a:pt x="82" y="388"/>
                    <a:pt x="84" y="389"/>
                  </a:cubicBezTo>
                  <a:cubicBezTo>
                    <a:pt x="82" y="393"/>
                    <a:pt x="81" y="397"/>
                    <a:pt x="80" y="401"/>
                  </a:cubicBezTo>
                  <a:close/>
                  <a:moveTo>
                    <a:pt x="87" y="381"/>
                  </a:moveTo>
                  <a:cubicBezTo>
                    <a:pt x="87" y="381"/>
                    <a:pt x="87" y="381"/>
                    <a:pt x="87" y="381"/>
                  </a:cubicBezTo>
                  <a:cubicBezTo>
                    <a:pt x="86" y="382"/>
                    <a:pt x="86" y="383"/>
                    <a:pt x="86" y="384"/>
                  </a:cubicBezTo>
                  <a:cubicBezTo>
                    <a:pt x="84" y="383"/>
                    <a:pt x="83" y="382"/>
                    <a:pt x="82" y="381"/>
                  </a:cubicBezTo>
                  <a:cubicBezTo>
                    <a:pt x="77" y="378"/>
                    <a:pt x="71" y="375"/>
                    <a:pt x="66" y="373"/>
                  </a:cubicBezTo>
                  <a:cubicBezTo>
                    <a:pt x="67" y="370"/>
                    <a:pt x="69" y="367"/>
                    <a:pt x="70" y="364"/>
                  </a:cubicBezTo>
                  <a:cubicBezTo>
                    <a:pt x="72" y="360"/>
                    <a:pt x="75" y="356"/>
                    <a:pt x="77" y="352"/>
                  </a:cubicBezTo>
                  <a:cubicBezTo>
                    <a:pt x="82" y="355"/>
                    <a:pt x="87" y="358"/>
                    <a:pt x="91" y="361"/>
                  </a:cubicBezTo>
                  <a:cubicBezTo>
                    <a:pt x="93" y="362"/>
                    <a:pt x="95" y="363"/>
                    <a:pt x="97" y="364"/>
                  </a:cubicBezTo>
                  <a:cubicBezTo>
                    <a:pt x="93" y="369"/>
                    <a:pt x="90" y="375"/>
                    <a:pt x="87" y="381"/>
                  </a:cubicBezTo>
                  <a:close/>
                  <a:moveTo>
                    <a:pt x="109" y="349"/>
                  </a:moveTo>
                  <a:cubicBezTo>
                    <a:pt x="109" y="349"/>
                    <a:pt x="109" y="349"/>
                    <a:pt x="109" y="349"/>
                  </a:cubicBezTo>
                  <a:cubicBezTo>
                    <a:pt x="106" y="353"/>
                    <a:pt x="103" y="356"/>
                    <a:pt x="100" y="360"/>
                  </a:cubicBezTo>
                  <a:cubicBezTo>
                    <a:pt x="98" y="359"/>
                    <a:pt x="95" y="357"/>
                    <a:pt x="93" y="356"/>
                  </a:cubicBezTo>
                  <a:cubicBezTo>
                    <a:pt x="89" y="353"/>
                    <a:pt x="84" y="350"/>
                    <a:pt x="80" y="348"/>
                  </a:cubicBezTo>
                  <a:cubicBezTo>
                    <a:pt x="83" y="344"/>
                    <a:pt x="86" y="340"/>
                    <a:pt x="89" y="336"/>
                  </a:cubicBezTo>
                  <a:cubicBezTo>
                    <a:pt x="89" y="336"/>
                    <a:pt x="89" y="336"/>
                    <a:pt x="90" y="337"/>
                  </a:cubicBezTo>
                  <a:cubicBezTo>
                    <a:pt x="95" y="339"/>
                    <a:pt x="101" y="341"/>
                    <a:pt x="106" y="344"/>
                  </a:cubicBezTo>
                  <a:cubicBezTo>
                    <a:pt x="108" y="345"/>
                    <a:pt x="109" y="346"/>
                    <a:pt x="111" y="347"/>
                  </a:cubicBezTo>
                  <a:cubicBezTo>
                    <a:pt x="110" y="348"/>
                    <a:pt x="110" y="349"/>
                    <a:pt x="109" y="349"/>
                  </a:cubicBezTo>
                  <a:close/>
                  <a:moveTo>
                    <a:pt x="115" y="343"/>
                  </a:moveTo>
                  <a:cubicBezTo>
                    <a:pt x="115" y="343"/>
                    <a:pt x="115" y="343"/>
                    <a:pt x="115" y="343"/>
                  </a:cubicBezTo>
                  <a:cubicBezTo>
                    <a:pt x="113" y="341"/>
                    <a:pt x="111" y="340"/>
                    <a:pt x="109" y="339"/>
                  </a:cubicBezTo>
                  <a:cubicBezTo>
                    <a:pt x="103" y="337"/>
                    <a:pt x="98" y="334"/>
                    <a:pt x="92" y="332"/>
                  </a:cubicBezTo>
                  <a:cubicBezTo>
                    <a:pt x="94" y="330"/>
                    <a:pt x="96" y="328"/>
                    <a:pt x="98" y="326"/>
                  </a:cubicBezTo>
                  <a:cubicBezTo>
                    <a:pt x="102" y="322"/>
                    <a:pt x="106" y="318"/>
                    <a:pt x="110" y="315"/>
                  </a:cubicBezTo>
                  <a:cubicBezTo>
                    <a:pt x="113" y="319"/>
                    <a:pt x="118" y="323"/>
                    <a:pt x="122" y="326"/>
                  </a:cubicBezTo>
                  <a:cubicBezTo>
                    <a:pt x="124" y="328"/>
                    <a:pt x="127" y="329"/>
                    <a:pt x="129" y="331"/>
                  </a:cubicBezTo>
                  <a:cubicBezTo>
                    <a:pt x="124" y="335"/>
                    <a:pt x="120" y="339"/>
                    <a:pt x="115" y="343"/>
                  </a:cubicBezTo>
                  <a:close/>
                  <a:moveTo>
                    <a:pt x="139" y="324"/>
                  </a:moveTo>
                  <a:cubicBezTo>
                    <a:pt x="139" y="324"/>
                    <a:pt x="139" y="324"/>
                    <a:pt x="139" y="324"/>
                  </a:cubicBezTo>
                  <a:cubicBezTo>
                    <a:pt x="137" y="325"/>
                    <a:pt x="135" y="326"/>
                    <a:pt x="134" y="328"/>
                  </a:cubicBezTo>
                  <a:cubicBezTo>
                    <a:pt x="132" y="326"/>
                    <a:pt x="130" y="325"/>
                    <a:pt x="128" y="324"/>
                  </a:cubicBezTo>
                  <a:cubicBezTo>
                    <a:pt x="123" y="320"/>
                    <a:pt x="118" y="316"/>
                    <a:pt x="113" y="311"/>
                  </a:cubicBezTo>
                  <a:cubicBezTo>
                    <a:pt x="119" y="306"/>
                    <a:pt x="125" y="302"/>
                    <a:pt x="132" y="297"/>
                  </a:cubicBezTo>
                  <a:cubicBezTo>
                    <a:pt x="132" y="297"/>
                    <a:pt x="132" y="297"/>
                    <a:pt x="133" y="298"/>
                  </a:cubicBezTo>
                  <a:cubicBezTo>
                    <a:pt x="140" y="300"/>
                    <a:pt x="144" y="306"/>
                    <a:pt x="148" y="312"/>
                  </a:cubicBezTo>
                  <a:cubicBezTo>
                    <a:pt x="150" y="313"/>
                    <a:pt x="151" y="315"/>
                    <a:pt x="152" y="317"/>
                  </a:cubicBezTo>
                  <a:cubicBezTo>
                    <a:pt x="148" y="319"/>
                    <a:pt x="143" y="321"/>
                    <a:pt x="139" y="324"/>
                  </a:cubicBezTo>
                  <a:close/>
                  <a:moveTo>
                    <a:pt x="159" y="314"/>
                  </a:moveTo>
                  <a:cubicBezTo>
                    <a:pt x="159" y="314"/>
                    <a:pt x="159" y="314"/>
                    <a:pt x="159" y="314"/>
                  </a:cubicBezTo>
                  <a:cubicBezTo>
                    <a:pt x="158" y="314"/>
                    <a:pt x="158" y="315"/>
                    <a:pt x="157" y="315"/>
                  </a:cubicBezTo>
                  <a:cubicBezTo>
                    <a:pt x="155" y="312"/>
                    <a:pt x="153" y="309"/>
                    <a:pt x="151" y="307"/>
                  </a:cubicBezTo>
                  <a:cubicBezTo>
                    <a:pt x="147" y="302"/>
                    <a:pt x="142" y="296"/>
                    <a:pt x="136" y="294"/>
                  </a:cubicBezTo>
                  <a:cubicBezTo>
                    <a:pt x="142" y="290"/>
                    <a:pt x="149" y="286"/>
                    <a:pt x="155" y="283"/>
                  </a:cubicBezTo>
                  <a:cubicBezTo>
                    <a:pt x="157" y="282"/>
                    <a:pt x="159" y="282"/>
                    <a:pt x="161" y="281"/>
                  </a:cubicBezTo>
                  <a:cubicBezTo>
                    <a:pt x="163" y="285"/>
                    <a:pt x="165" y="289"/>
                    <a:pt x="167" y="293"/>
                  </a:cubicBezTo>
                  <a:cubicBezTo>
                    <a:pt x="168" y="295"/>
                    <a:pt x="169" y="296"/>
                    <a:pt x="169" y="297"/>
                  </a:cubicBezTo>
                  <a:cubicBezTo>
                    <a:pt x="169" y="300"/>
                    <a:pt x="169" y="302"/>
                    <a:pt x="169" y="304"/>
                  </a:cubicBezTo>
                  <a:cubicBezTo>
                    <a:pt x="170" y="306"/>
                    <a:pt x="170" y="308"/>
                    <a:pt x="170" y="310"/>
                  </a:cubicBezTo>
                  <a:cubicBezTo>
                    <a:pt x="166" y="311"/>
                    <a:pt x="162" y="313"/>
                    <a:pt x="159" y="314"/>
                  </a:cubicBezTo>
                  <a:close/>
                  <a:moveTo>
                    <a:pt x="468" y="540"/>
                  </a:moveTo>
                  <a:cubicBezTo>
                    <a:pt x="468" y="540"/>
                    <a:pt x="468" y="540"/>
                    <a:pt x="468" y="540"/>
                  </a:cubicBezTo>
                  <a:cubicBezTo>
                    <a:pt x="476" y="540"/>
                    <a:pt x="484" y="540"/>
                    <a:pt x="492" y="540"/>
                  </a:cubicBezTo>
                  <a:cubicBezTo>
                    <a:pt x="501" y="540"/>
                    <a:pt x="509" y="540"/>
                    <a:pt x="517" y="540"/>
                  </a:cubicBezTo>
                  <a:cubicBezTo>
                    <a:pt x="526" y="539"/>
                    <a:pt x="534" y="538"/>
                    <a:pt x="542" y="537"/>
                  </a:cubicBezTo>
                  <a:cubicBezTo>
                    <a:pt x="550" y="535"/>
                    <a:pt x="557" y="534"/>
                    <a:pt x="565" y="534"/>
                  </a:cubicBezTo>
                  <a:cubicBezTo>
                    <a:pt x="566" y="534"/>
                    <a:pt x="567" y="535"/>
                    <a:pt x="568" y="535"/>
                  </a:cubicBezTo>
                  <a:cubicBezTo>
                    <a:pt x="572" y="537"/>
                    <a:pt x="577" y="539"/>
                    <a:pt x="581" y="542"/>
                  </a:cubicBezTo>
                  <a:cubicBezTo>
                    <a:pt x="589" y="549"/>
                    <a:pt x="592" y="558"/>
                    <a:pt x="592" y="567"/>
                  </a:cubicBezTo>
                  <a:cubicBezTo>
                    <a:pt x="591" y="575"/>
                    <a:pt x="586" y="583"/>
                    <a:pt x="578" y="587"/>
                  </a:cubicBezTo>
                  <a:cubicBezTo>
                    <a:pt x="573" y="589"/>
                    <a:pt x="565" y="589"/>
                    <a:pt x="559" y="589"/>
                  </a:cubicBezTo>
                  <a:cubicBezTo>
                    <a:pt x="554" y="590"/>
                    <a:pt x="549" y="590"/>
                    <a:pt x="544" y="592"/>
                  </a:cubicBezTo>
                  <a:cubicBezTo>
                    <a:pt x="539" y="591"/>
                    <a:pt x="534" y="591"/>
                    <a:pt x="529" y="591"/>
                  </a:cubicBezTo>
                  <a:cubicBezTo>
                    <a:pt x="518" y="591"/>
                    <a:pt x="507" y="591"/>
                    <a:pt x="496" y="591"/>
                  </a:cubicBezTo>
                  <a:cubicBezTo>
                    <a:pt x="473" y="592"/>
                    <a:pt x="451" y="593"/>
                    <a:pt x="429" y="592"/>
                  </a:cubicBezTo>
                  <a:cubicBezTo>
                    <a:pt x="418" y="591"/>
                    <a:pt x="407" y="590"/>
                    <a:pt x="396" y="590"/>
                  </a:cubicBezTo>
                  <a:cubicBezTo>
                    <a:pt x="384" y="590"/>
                    <a:pt x="373" y="592"/>
                    <a:pt x="362" y="593"/>
                  </a:cubicBezTo>
                  <a:cubicBezTo>
                    <a:pt x="340" y="595"/>
                    <a:pt x="317" y="597"/>
                    <a:pt x="295" y="598"/>
                  </a:cubicBezTo>
                  <a:cubicBezTo>
                    <a:pt x="275" y="598"/>
                    <a:pt x="255" y="598"/>
                    <a:pt x="236" y="597"/>
                  </a:cubicBezTo>
                  <a:cubicBezTo>
                    <a:pt x="226" y="597"/>
                    <a:pt x="216" y="596"/>
                    <a:pt x="206" y="596"/>
                  </a:cubicBezTo>
                  <a:cubicBezTo>
                    <a:pt x="196" y="596"/>
                    <a:pt x="186" y="597"/>
                    <a:pt x="176" y="598"/>
                  </a:cubicBezTo>
                  <a:cubicBezTo>
                    <a:pt x="172" y="598"/>
                    <a:pt x="167" y="599"/>
                    <a:pt x="163" y="599"/>
                  </a:cubicBezTo>
                  <a:cubicBezTo>
                    <a:pt x="148" y="596"/>
                    <a:pt x="133" y="597"/>
                    <a:pt x="118" y="595"/>
                  </a:cubicBezTo>
                  <a:cubicBezTo>
                    <a:pt x="106" y="593"/>
                    <a:pt x="91" y="589"/>
                    <a:pt x="86" y="577"/>
                  </a:cubicBezTo>
                  <a:cubicBezTo>
                    <a:pt x="82" y="564"/>
                    <a:pt x="90" y="548"/>
                    <a:pt x="103" y="544"/>
                  </a:cubicBezTo>
                  <a:cubicBezTo>
                    <a:pt x="110" y="542"/>
                    <a:pt x="118" y="543"/>
                    <a:pt x="126" y="543"/>
                  </a:cubicBezTo>
                  <a:cubicBezTo>
                    <a:pt x="132" y="543"/>
                    <a:pt x="140" y="544"/>
                    <a:pt x="146" y="542"/>
                  </a:cubicBezTo>
                  <a:cubicBezTo>
                    <a:pt x="153" y="543"/>
                    <a:pt x="160" y="543"/>
                    <a:pt x="168" y="543"/>
                  </a:cubicBezTo>
                  <a:cubicBezTo>
                    <a:pt x="179" y="543"/>
                    <a:pt x="189" y="543"/>
                    <a:pt x="200" y="543"/>
                  </a:cubicBezTo>
                  <a:cubicBezTo>
                    <a:pt x="211" y="543"/>
                    <a:pt x="222" y="542"/>
                    <a:pt x="233" y="541"/>
                  </a:cubicBezTo>
                  <a:cubicBezTo>
                    <a:pt x="256" y="539"/>
                    <a:pt x="278" y="540"/>
                    <a:pt x="301" y="540"/>
                  </a:cubicBezTo>
                  <a:cubicBezTo>
                    <a:pt x="323" y="540"/>
                    <a:pt x="345" y="541"/>
                    <a:pt x="368" y="540"/>
                  </a:cubicBezTo>
                  <a:cubicBezTo>
                    <a:pt x="384" y="540"/>
                    <a:pt x="401" y="540"/>
                    <a:pt x="417" y="540"/>
                  </a:cubicBezTo>
                  <a:cubicBezTo>
                    <a:pt x="434" y="540"/>
                    <a:pt x="451" y="540"/>
                    <a:pt x="468" y="540"/>
                  </a:cubicBezTo>
                  <a:close/>
                  <a:moveTo>
                    <a:pt x="246" y="514"/>
                  </a:moveTo>
                  <a:cubicBezTo>
                    <a:pt x="246" y="514"/>
                    <a:pt x="246" y="514"/>
                    <a:pt x="246" y="514"/>
                  </a:cubicBezTo>
                  <a:cubicBezTo>
                    <a:pt x="261" y="514"/>
                    <a:pt x="277" y="513"/>
                    <a:pt x="292" y="513"/>
                  </a:cubicBezTo>
                  <a:cubicBezTo>
                    <a:pt x="331" y="514"/>
                    <a:pt x="369" y="517"/>
                    <a:pt x="407" y="515"/>
                  </a:cubicBezTo>
                  <a:cubicBezTo>
                    <a:pt x="407" y="518"/>
                    <a:pt x="408" y="520"/>
                    <a:pt x="408" y="523"/>
                  </a:cubicBezTo>
                  <a:cubicBezTo>
                    <a:pt x="408" y="524"/>
                    <a:pt x="408" y="525"/>
                    <a:pt x="408" y="527"/>
                  </a:cubicBezTo>
                  <a:cubicBezTo>
                    <a:pt x="395" y="527"/>
                    <a:pt x="382" y="527"/>
                    <a:pt x="369" y="527"/>
                  </a:cubicBezTo>
                  <a:cubicBezTo>
                    <a:pt x="347" y="528"/>
                    <a:pt x="325" y="527"/>
                    <a:pt x="302" y="527"/>
                  </a:cubicBezTo>
                  <a:cubicBezTo>
                    <a:pt x="285" y="527"/>
                    <a:pt x="268" y="527"/>
                    <a:pt x="251" y="528"/>
                  </a:cubicBezTo>
                  <a:cubicBezTo>
                    <a:pt x="249" y="528"/>
                    <a:pt x="247" y="528"/>
                    <a:pt x="245" y="528"/>
                  </a:cubicBezTo>
                  <a:cubicBezTo>
                    <a:pt x="245" y="528"/>
                    <a:pt x="245" y="527"/>
                    <a:pt x="245" y="527"/>
                  </a:cubicBezTo>
                  <a:cubicBezTo>
                    <a:pt x="245" y="525"/>
                    <a:pt x="246" y="522"/>
                    <a:pt x="246" y="519"/>
                  </a:cubicBezTo>
                  <a:cubicBezTo>
                    <a:pt x="246" y="517"/>
                    <a:pt x="246" y="516"/>
                    <a:pt x="246" y="514"/>
                  </a:cubicBezTo>
                  <a:close/>
                  <a:moveTo>
                    <a:pt x="479" y="390"/>
                  </a:moveTo>
                  <a:cubicBezTo>
                    <a:pt x="479" y="390"/>
                    <a:pt x="479" y="390"/>
                    <a:pt x="479" y="390"/>
                  </a:cubicBezTo>
                  <a:cubicBezTo>
                    <a:pt x="479" y="402"/>
                    <a:pt x="479" y="413"/>
                    <a:pt x="479" y="424"/>
                  </a:cubicBezTo>
                  <a:cubicBezTo>
                    <a:pt x="478" y="437"/>
                    <a:pt x="478" y="451"/>
                    <a:pt x="477" y="464"/>
                  </a:cubicBezTo>
                  <a:cubicBezTo>
                    <a:pt x="476" y="474"/>
                    <a:pt x="475" y="485"/>
                    <a:pt x="477" y="495"/>
                  </a:cubicBezTo>
                  <a:cubicBezTo>
                    <a:pt x="475" y="496"/>
                    <a:pt x="474" y="497"/>
                    <a:pt x="473" y="498"/>
                  </a:cubicBezTo>
                  <a:cubicBezTo>
                    <a:pt x="469" y="501"/>
                    <a:pt x="465" y="501"/>
                    <a:pt x="460" y="502"/>
                  </a:cubicBezTo>
                  <a:cubicBezTo>
                    <a:pt x="455" y="502"/>
                    <a:pt x="450" y="502"/>
                    <a:pt x="445" y="502"/>
                  </a:cubicBezTo>
                  <a:cubicBezTo>
                    <a:pt x="440" y="502"/>
                    <a:pt x="434" y="502"/>
                    <a:pt x="429" y="502"/>
                  </a:cubicBezTo>
                  <a:cubicBezTo>
                    <a:pt x="407" y="504"/>
                    <a:pt x="384" y="504"/>
                    <a:pt x="362" y="503"/>
                  </a:cubicBezTo>
                  <a:cubicBezTo>
                    <a:pt x="340" y="503"/>
                    <a:pt x="317" y="502"/>
                    <a:pt x="295" y="501"/>
                  </a:cubicBezTo>
                  <a:cubicBezTo>
                    <a:pt x="273" y="501"/>
                    <a:pt x="250" y="502"/>
                    <a:pt x="228" y="502"/>
                  </a:cubicBezTo>
                  <a:cubicBezTo>
                    <a:pt x="221" y="502"/>
                    <a:pt x="215" y="503"/>
                    <a:pt x="208" y="503"/>
                  </a:cubicBezTo>
                  <a:cubicBezTo>
                    <a:pt x="205" y="503"/>
                    <a:pt x="201" y="503"/>
                    <a:pt x="198" y="503"/>
                  </a:cubicBezTo>
                  <a:cubicBezTo>
                    <a:pt x="197" y="503"/>
                    <a:pt x="197" y="502"/>
                    <a:pt x="196" y="502"/>
                  </a:cubicBezTo>
                  <a:cubicBezTo>
                    <a:pt x="194" y="501"/>
                    <a:pt x="191" y="500"/>
                    <a:pt x="189" y="498"/>
                  </a:cubicBezTo>
                  <a:cubicBezTo>
                    <a:pt x="188" y="498"/>
                    <a:pt x="188" y="497"/>
                    <a:pt x="188" y="497"/>
                  </a:cubicBezTo>
                  <a:cubicBezTo>
                    <a:pt x="187" y="495"/>
                    <a:pt x="187" y="495"/>
                    <a:pt x="186" y="494"/>
                  </a:cubicBezTo>
                  <a:cubicBezTo>
                    <a:pt x="186" y="492"/>
                    <a:pt x="185" y="490"/>
                    <a:pt x="185" y="487"/>
                  </a:cubicBezTo>
                  <a:cubicBezTo>
                    <a:pt x="185" y="487"/>
                    <a:pt x="185" y="486"/>
                    <a:pt x="185" y="486"/>
                  </a:cubicBezTo>
                  <a:cubicBezTo>
                    <a:pt x="189" y="486"/>
                    <a:pt x="193" y="486"/>
                    <a:pt x="196" y="487"/>
                  </a:cubicBezTo>
                  <a:cubicBezTo>
                    <a:pt x="204" y="487"/>
                    <a:pt x="211" y="487"/>
                    <a:pt x="219" y="487"/>
                  </a:cubicBezTo>
                  <a:cubicBezTo>
                    <a:pt x="233" y="487"/>
                    <a:pt x="248" y="488"/>
                    <a:pt x="262" y="488"/>
                  </a:cubicBezTo>
                  <a:cubicBezTo>
                    <a:pt x="277" y="487"/>
                    <a:pt x="291" y="485"/>
                    <a:pt x="306" y="483"/>
                  </a:cubicBezTo>
                  <a:cubicBezTo>
                    <a:pt x="313" y="482"/>
                    <a:pt x="321" y="481"/>
                    <a:pt x="328" y="481"/>
                  </a:cubicBezTo>
                  <a:cubicBezTo>
                    <a:pt x="332" y="481"/>
                    <a:pt x="335" y="481"/>
                    <a:pt x="339" y="481"/>
                  </a:cubicBezTo>
                  <a:cubicBezTo>
                    <a:pt x="340" y="480"/>
                    <a:pt x="342" y="480"/>
                    <a:pt x="343" y="480"/>
                  </a:cubicBezTo>
                  <a:cubicBezTo>
                    <a:pt x="343" y="480"/>
                    <a:pt x="343" y="480"/>
                    <a:pt x="344" y="480"/>
                  </a:cubicBezTo>
                  <a:cubicBezTo>
                    <a:pt x="345" y="482"/>
                    <a:pt x="349" y="482"/>
                    <a:pt x="351" y="479"/>
                  </a:cubicBezTo>
                  <a:cubicBezTo>
                    <a:pt x="355" y="474"/>
                    <a:pt x="353" y="465"/>
                    <a:pt x="353" y="459"/>
                  </a:cubicBezTo>
                  <a:cubicBezTo>
                    <a:pt x="353" y="451"/>
                    <a:pt x="354" y="443"/>
                    <a:pt x="354" y="436"/>
                  </a:cubicBezTo>
                  <a:cubicBezTo>
                    <a:pt x="354" y="427"/>
                    <a:pt x="353" y="419"/>
                    <a:pt x="352" y="410"/>
                  </a:cubicBezTo>
                  <a:cubicBezTo>
                    <a:pt x="351" y="406"/>
                    <a:pt x="351" y="402"/>
                    <a:pt x="350" y="398"/>
                  </a:cubicBezTo>
                  <a:cubicBezTo>
                    <a:pt x="350" y="395"/>
                    <a:pt x="350" y="391"/>
                    <a:pt x="348" y="387"/>
                  </a:cubicBezTo>
                  <a:cubicBezTo>
                    <a:pt x="348" y="387"/>
                    <a:pt x="348" y="387"/>
                    <a:pt x="348" y="386"/>
                  </a:cubicBezTo>
                  <a:cubicBezTo>
                    <a:pt x="348" y="386"/>
                    <a:pt x="348" y="386"/>
                    <a:pt x="348" y="386"/>
                  </a:cubicBezTo>
                  <a:cubicBezTo>
                    <a:pt x="348" y="386"/>
                    <a:pt x="348" y="386"/>
                    <a:pt x="348" y="386"/>
                  </a:cubicBezTo>
                  <a:cubicBezTo>
                    <a:pt x="348" y="386"/>
                    <a:pt x="348" y="386"/>
                    <a:pt x="348" y="386"/>
                  </a:cubicBezTo>
                  <a:cubicBezTo>
                    <a:pt x="347" y="386"/>
                    <a:pt x="347" y="386"/>
                    <a:pt x="347" y="385"/>
                  </a:cubicBezTo>
                  <a:cubicBezTo>
                    <a:pt x="346" y="385"/>
                    <a:pt x="345" y="384"/>
                    <a:pt x="343" y="385"/>
                  </a:cubicBezTo>
                  <a:cubicBezTo>
                    <a:pt x="336" y="386"/>
                    <a:pt x="330" y="386"/>
                    <a:pt x="323" y="386"/>
                  </a:cubicBezTo>
                  <a:cubicBezTo>
                    <a:pt x="316" y="386"/>
                    <a:pt x="308" y="386"/>
                    <a:pt x="301" y="386"/>
                  </a:cubicBezTo>
                  <a:cubicBezTo>
                    <a:pt x="294" y="386"/>
                    <a:pt x="287" y="386"/>
                    <a:pt x="280" y="386"/>
                  </a:cubicBezTo>
                  <a:cubicBezTo>
                    <a:pt x="273" y="385"/>
                    <a:pt x="266" y="385"/>
                    <a:pt x="259" y="387"/>
                  </a:cubicBezTo>
                  <a:cubicBezTo>
                    <a:pt x="247" y="389"/>
                    <a:pt x="233" y="389"/>
                    <a:pt x="220" y="388"/>
                  </a:cubicBezTo>
                  <a:cubicBezTo>
                    <a:pt x="214" y="387"/>
                    <a:pt x="207" y="385"/>
                    <a:pt x="200" y="385"/>
                  </a:cubicBezTo>
                  <a:cubicBezTo>
                    <a:pt x="197" y="385"/>
                    <a:pt x="193" y="385"/>
                    <a:pt x="190" y="385"/>
                  </a:cubicBezTo>
                  <a:cubicBezTo>
                    <a:pt x="189" y="385"/>
                    <a:pt x="188" y="385"/>
                    <a:pt x="187" y="386"/>
                  </a:cubicBezTo>
                  <a:cubicBezTo>
                    <a:pt x="187" y="379"/>
                    <a:pt x="187" y="372"/>
                    <a:pt x="186" y="365"/>
                  </a:cubicBezTo>
                  <a:cubicBezTo>
                    <a:pt x="186" y="343"/>
                    <a:pt x="183" y="321"/>
                    <a:pt x="183" y="299"/>
                  </a:cubicBezTo>
                  <a:cubicBezTo>
                    <a:pt x="182" y="276"/>
                    <a:pt x="182" y="254"/>
                    <a:pt x="182" y="232"/>
                  </a:cubicBezTo>
                  <a:cubicBezTo>
                    <a:pt x="182" y="221"/>
                    <a:pt x="183" y="211"/>
                    <a:pt x="182" y="201"/>
                  </a:cubicBezTo>
                  <a:cubicBezTo>
                    <a:pt x="182" y="196"/>
                    <a:pt x="182" y="191"/>
                    <a:pt x="182" y="186"/>
                  </a:cubicBezTo>
                  <a:cubicBezTo>
                    <a:pt x="182" y="183"/>
                    <a:pt x="182" y="180"/>
                    <a:pt x="181" y="176"/>
                  </a:cubicBezTo>
                  <a:cubicBezTo>
                    <a:pt x="182" y="173"/>
                    <a:pt x="183" y="170"/>
                    <a:pt x="184" y="168"/>
                  </a:cubicBezTo>
                  <a:cubicBezTo>
                    <a:pt x="186" y="166"/>
                    <a:pt x="188" y="165"/>
                    <a:pt x="190" y="164"/>
                  </a:cubicBezTo>
                  <a:cubicBezTo>
                    <a:pt x="195" y="163"/>
                    <a:pt x="200" y="163"/>
                    <a:pt x="205" y="163"/>
                  </a:cubicBezTo>
                  <a:cubicBezTo>
                    <a:pt x="210" y="163"/>
                    <a:pt x="215" y="163"/>
                    <a:pt x="220" y="163"/>
                  </a:cubicBezTo>
                  <a:cubicBezTo>
                    <a:pt x="226" y="163"/>
                    <a:pt x="232" y="162"/>
                    <a:pt x="238" y="161"/>
                  </a:cubicBezTo>
                  <a:cubicBezTo>
                    <a:pt x="248" y="160"/>
                    <a:pt x="259" y="158"/>
                    <a:pt x="270" y="157"/>
                  </a:cubicBezTo>
                  <a:cubicBezTo>
                    <a:pt x="280" y="156"/>
                    <a:pt x="291" y="156"/>
                    <a:pt x="302" y="156"/>
                  </a:cubicBezTo>
                  <a:cubicBezTo>
                    <a:pt x="313" y="156"/>
                    <a:pt x="324" y="156"/>
                    <a:pt x="335" y="156"/>
                  </a:cubicBezTo>
                  <a:cubicBezTo>
                    <a:pt x="357" y="155"/>
                    <a:pt x="378" y="156"/>
                    <a:pt x="400" y="156"/>
                  </a:cubicBezTo>
                  <a:cubicBezTo>
                    <a:pt x="418" y="157"/>
                    <a:pt x="435" y="157"/>
                    <a:pt x="452" y="160"/>
                  </a:cubicBezTo>
                  <a:cubicBezTo>
                    <a:pt x="460" y="161"/>
                    <a:pt x="467" y="163"/>
                    <a:pt x="474" y="165"/>
                  </a:cubicBezTo>
                  <a:cubicBezTo>
                    <a:pt x="475" y="165"/>
                    <a:pt x="476" y="166"/>
                    <a:pt x="477" y="166"/>
                  </a:cubicBezTo>
                  <a:cubicBezTo>
                    <a:pt x="478" y="167"/>
                    <a:pt x="479" y="167"/>
                    <a:pt x="479" y="167"/>
                  </a:cubicBezTo>
                  <a:cubicBezTo>
                    <a:pt x="479" y="171"/>
                    <a:pt x="479" y="174"/>
                    <a:pt x="479" y="178"/>
                  </a:cubicBezTo>
                  <a:cubicBezTo>
                    <a:pt x="478" y="183"/>
                    <a:pt x="478" y="189"/>
                    <a:pt x="478" y="195"/>
                  </a:cubicBezTo>
                  <a:cubicBezTo>
                    <a:pt x="478" y="206"/>
                    <a:pt x="478" y="217"/>
                    <a:pt x="478" y="228"/>
                  </a:cubicBezTo>
                  <a:cubicBezTo>
                    <a:pt x="478" y="250"/>
                    <a:pt x="476" y="271"/>
                    <a:pt x="478" y="293"/>
                  </a:cubicBezTo>
                  <a:cubicBezTo>
                    <a:pt x="478" y="298"/>
                    <a:pt x="479" y="304"/>
                    <a:pt x="479" y="309"/>
                  </a:cubicBezTo>
                  <a:cubicBezTo>
                    <a:pt x="479" y="309"/>
                    <a:pt x="479" y="309"/>
                    <a:pt x="479" y="309"/>
                  </a:cubicBezTo>
                  <a:cubicBezTo>
                    <a:pt x="478" y="311"/>
                    <a:pt x="478" y="313"/>
                    <a:pt x="479" y="314"/>
                  </a:cubicBezTo>
                  <a:cubicBezTo>
                    <a:pt x="480" y="318"/>
                    <a:pt x="480" y="321"/>
                    <a:pt x="480" y="325"/>
                  </a:cubicBezTo>
                  <a:cubicBezTo>
                    <a:pt x="480" y="336"/>
                    <a:pt x="480" y="346"/>
                    <a:pt x="480" y="357"/>
                  </a:cubicBezTo>
                  <a:cubicBezTo>
                    <a:pt x="480" y="368"/>
                    <a:pt x="479" y="379"/>
                    <a:pt x="479" y="390"/>
                  </a:cubicBezTo>
                  <a:close/>
                  <a:moveTo>
                    <a:pt x="203" y="451"/>
                  </a:moveTo>
                  <a:cubicBezTo>
                    <a:pt x="203" y="451"/>
                    <a:pt x="203" y="451"/>
                    <a:pt x="203" y="451"/>
                  </a:cubicBezTo>
                  <a:cubicBezTo>
                    <a:pt x="204" y="458"/>
                    <a:pt x="204" y="465"/>
                    <a:pt x="204" y="473"/>
                  </a:cubicBezTo>
                  <a:cubicBezTo>
                    <a:pt x="203" y="474"/>
                    <a:pt x="203" y="476"/>
                    <a:pt x="203" y="478"/>
                  </a:cubicBezTo>
                  <a:cubicBezTo>
                    <a:pt x="201" y="478"/>
                    <a:pt x="199" y="478"/>
                    <a:pt x="198" y="478"/>
                  </a:cubicBezTo>
                  <a:cubicBezTo>
                    <a:pt x="194" y="477"/>
                    <a:pt x="190" y="477"/>
                    <a:pt x="187" y="477"/>
                  </a:cubicBezTo>
                  <a:cubicBezTo>
                    <a:pt x="189" y="462"/>
                    <a:pt x="189" y="446"/>
                    <a:pt x="188" y="431"/>
                  </a:cubicBezTo>
                  <a:cubicBezTo>
                    <a:pt x="187" y="418"/>
                    <a:pt x="187" y="405"/>
                    <a:pt x="187" y="392"/>
                  </a:cubicBezTo>
                  <a:cubicBezTo>
                    <a:pt x="190" y="392"/>
                    <a:pt x="193" y="392"/>
                    <a:pt x="196" y="392"/>
                  </a:cubicBezTo>
                  <a:cubicBezTo>
                    <a:pt x="198" y="392"/>
                    <a:pt x="200" y="392"/>
                    <a:pt x="202" y="392"/>
                  </a:cubicBezTo>
                  <a:cubicBezTo>
                    <a:pt x="202" y="396"/>
                    <a:pt x="202" y="401"/>
                    <a:pt x="203" y="405"/>
                  </a:cubicBezTo>
                  <a:cubicBezTo>
                    <a:pt x="203" y="410"/>
                    <a:pt x="203" y="415"/>
                    <a:pt x="203" y="420"/>
                  </a:cubicBezTo>
                  <a:cubicBezTo>
                    <a:pt x="203" y="430"/>
                    <a:pt x="203" y="440"/>
                    <a:pt x="203" y="451"/>
                  </a:cubicBezTo>
                  <a:close/>
                  <a:moveTo>
                    <a:pt x="252" y="412"/>
                  </a:moveTo>
                  <a:cubicBezTo>
                    <a:pt x="252" y="412"/>
                    <a:pt x="252" y="412"/>
                    <a:pt x="252" y="412"/>
                  </a:cubicBezTo>
                  <a:cubicBezTo>
                    <a:pt x="252" y="420"/>
                    <a:pt x="253" y="428"/>
                    <a:pt x="254" y="436"/>
                  </a:cubicBezTo>
                  <a:cubicBezTo>
                    <a:pt x="255" y="450"/>
                    <a:pt x="255" y="464"/>
                    <a:pt x="256" y="478"/>
                  </a:cubicBezTo>
                  <a:cubicBezTo>
                    <a:pt x="244" y="478"/>
                    <a:pt x="233" y="478"/>
                    <a:pt x="221" y="478"/>
                  </a:cubicBezTo>
                  <a:cubicBezTo>
                    <a:pt x="217" y="478"/>
                    <a:pt x="213" y="478"/>
                    <a:pt x="209" y="478"/>
                  </a:cubicBezTo>
                  <a:cubicBezTo>
                    <a:pt x="210" y="475"/>
                    <a:pt x="210" y="473"/>
                    <a:pt x="210" y="471"/>
                  </a:cubicBezTo>
                  <a:cubicBezTo>
                    <a:pt x="211" y="463"/>
                    <a:pt x="210" y="456"/>
                    <a:pt x="209" y="448"/>
                  </a:cubicBezTo>
                  <a:cubicBezTo>
                    <a:pt x="209" y="439"/>
                    <a:pt x="209" y="429"/>
                    <a:pt x="209" y="420"/>
                  </a:cubicBezTo>
                  <a:cubicBezTo>
                    <a:pt x="208" y="415"/>
                    <a:pt x="208" y="410"/>
                    <a:pt x="208" y="406"/>
                  </a:cubicBezTo>
                  <a:cubicBezTo>
                    <a:pt x="207" y="401"/>
                    <a:pt x="206" y="397"/>
                    <a:pt x="205" y="393"/>
                  </a:cubicBezTo>
                  <a:cubicBezTo>
                    <a:pt x="209" y="393"/>
                    <a:pt x="213" y="394"/>
                    <a:pt x="217" y="395"/>
                  </a:cubicBezTo>
                  <a:cubicBezTo>
                    <a:pt x="228" y="397"/>
                    <a:pt x="241" y="397"/>
                    <a:pt x="253" y="396"/>
                  </a:cubicBezTo>
                  <a:cubicBezTo>
                    <a:pt x="252" y="402"/>
                    <a:pt x="252" y="407"/>
                    <a:pt x="252" y="412"/>
                  </a:cubicBezTo>
                  <a:close/>
                  <a:moveTo>
                    <a:pt x="296" y="474"/>
                  </a:moveTo>
                  <a:cubicBezTo>
                    <a:pt x="296" y="474"/>
                    <a:pt x="296" y="474"/>
                    <a:pt x="296" y="474"/>
                  </a:cubicBezTo>
                  <a:cubicBezTo>
                    <a:pt x="286" y="476"/>
                    <a:pt x="276" y="477"/>
                    <a:pt x="266" y="478"/>
                  </a:cubicBezTo>
                  <a:cubicBezTo>
                    <a:pt x="265" y="478"/>
                    <a:pt x="264" y="478"/>
                    <a:pt x="263" y="478"/>
                  </a:cubicBezTo>
                  <a:cubicBezTo>
                    <a:pt x="263" y="464"/>
                    <a:pt x="263" y="451"/>
                    <a:pt x="262" y="437"/>
                  </a:cubicBezTo>
                  <a:cubicBezTo>
                    <a:pt x="260" y="423"/>
                    <a:pt x="259" y="409"/>
                    <a:pt x="258" y="396"/>
                  </a:cubicBezTo>
                  <a:cubicBezTo>
                    <a:pt x="258" y="396"/>
                    <a:pt x="258" y="396"/>
                    <a:pt x="258" y="396"/>
                  </a:cubicBezTo>
                  <a:cubicBezTo>
                    <a:pt x="261" y="395"/>
                    <a:pt x="264" y="394"/>
                    <a:pt x="268" y="394"/>
                  </a:cubicBezTo>
                  <a:cubicBezTo>
                    <a:pt x="271" y="394"/>
                    <a:pt x="275" y="394"/>
                    <a:pt x="278" y="395"/>
                  </a:cubicBezTo>
                  <a:cubicBezTo>
                    <a:pt x="286" y="395"/>
                    <a:pt x="293" y="395"/>
                    <a:pt x="300" y="395"/>
                  </a:cubicBezTo>
                  <a:cubicBezTo>
                    <a:pt x="299" y="400"/>
                    <a:pt x="299" y="405"/>
                    <a:pt x="299" y="411"/>
                  </a:cubicBezTo>
                  <a:cubicBezTo>
                    <a:pt x="299" y="418"/>
                    <a:pt x="298" y="426"/>
                    <a:pt x="298" y="434"/>
                  </a:cubicBezTo>
                  <a:cubicBezTo>
                    <a:pt x="298" y="447"/>
                    <a:pt x="296" y="461"/>
                    <a:pt x="296" y="474"/>
                  </a:cubicBezTo>
                  <a:close/>
                  <a:moveTo>
                    <a:pt x="305" y="395"/>
                  </a:moveTo>
                  <a:cubicBezTo>
                    <a:pt x="305" y="395"/>
                    <a:pt x="305" y="395"/>
                    <a:pt x="305" y="395"/>
                  </a:cubicBezTo>
                  <a:cubicBezTo>
                    <a:pt x="311" y="395"/>
                    <a:pt x="317" y="395"/>
                    <a:pt x="323" y="395"/>
                  </a:cubicBezTo>
                  <a:cubicBezTo>
                    <a:pt x="329" y="395"/>
                    <a:pt x="335" y="395"/>
                    <a:pt x="342" y="394"/>
                  </a:cubicBezTo>
                  <a:cubicBezTo>
                    <a:pt x="342" y="396"/>
                    <a:pt x="342" y="397"/>
                    <a:pt x="342" y="398"/>
                  </a:cubicBezTo>
                  <a:cubicBezTo>
                    <a:pt x="342" y="402"/>
                    <a:pt x="343" y="406"/>
                    <a:pt x="343" y="410"/>
                  </a:cubicBezTo>
                  <a:cubicBezTo>
                    <a:pt x="343" y="418"/>
                    <a:pt x="344" y="426"/>
                    <a:pt x="344" y="434"/>
                  </a:cubicBezTo>
                  <a:cubicBezTo>
                    <a:pt x="344" y="442"/>
                    <a:pt x="343" y="449"/>
                    <a:pt x="343" y="457"/>
                  </a:cubicBezTo>
                  <a:cubicBezTo>
                    <a:pt x="343" y="460"/>
                    <a:pt x="343" y="463"/>
                    <a:pt x="344" y="466"/>
                  </a:cubicBezTo>
                  <a:cubicBezTo>
                    <a:pt x="344" y="468"/>
                    <a:pt x="344" y="470"/>
                    <a:pt x="343" y="471"/>
                  </a:cubicBezTo>
                  <a:cubicBezTo>
                    <a:pt x="341" y="471"/>
                    <a:pt x="338" y="472"/>
                    <a:pt x="336" y="472"/>
                  </a:cubicBezTo>
                  <a:cubicBezTo>
                    <a:pt x="328" y="472"/>
                    <a:pt x="320" y="472"/>
                    <a:pt x="313" y="473"/>
                  </a:cubicBezTo>
                  <a:cubicBezTo>
                    <a:pt x="309" y="473"/>
                    <a:pt x="306" y="473"/>
                    <a:pt x="303" y="474"/>
                  </a:cubicBezTo>
                  <a:cubicBezTo>
                    <a:pt x="303" y="468"/>
                    <a:pt x="303" y="462"/>
                    <a:pt x="303" y="456"/>
                  </a:cubicBezTo>
                  <a:cubicBezTo>
                    <a:pt x="303" y="449"/>
                    <a:pt x="304" y="441"/>
                    <a:pt x="304" y="434"/>
                  </a:cubicBezTo>
                  <a:cubicBezTo>
                    <a:pt x="305" y="426"/>
                    <a:pt x="305" y="419"/>
                    <a:pt x="305" y="412"/>
                  </a:cubicBezTo>
                  <a:cubicBezTo>
                    <a:pt x="305" y="406"/>
                    <a:pt x="306" y="400"/>
                    <a:pt x="305" y="395"/>
                  </a:cubicBezTo>
                  <a:close/>
                  <a:moveTo>
                    <a:pt x="623" y="404"/>
                  </a:moveTo>
                  <a:cubicBezTo>
                    <a:pt x="623" y="404"/>
                    <a:pt x="623" y="404"/>
                    <a:pt x="623" y="404"/>
                  </a:cubicBezTo>
                  <a:cubicBezTo>
                    <a:pt x="624" y="406"/>
                    <a:pt x="625" y="408"/>
                    <a:pt x="625" y="410"/>
                  </a:cubicBezTo>
                  <a:cubicBezTo>
                    <a:pt x="618" y="411"/>
                    <a:pt x="611" y="416"/>
                    <a:pt x="606" y="422"/>
                  </a:cubicBezTo>
                  <a:cubicBezTo>
                    <a:pt x="604" y="419"/>
                    <a:pt x="603" y="416"/>
                    <a:pt x="601" y="413"/>
                  </a:cubicBezTo>
                  <a:cubicBezTo>
                    <a:pt x="603" y="411"/>
                    <a:pt x="605" y="409"/>
                    <a:pt x="607" y="407"/>
                  </a:cubicBezTo>
                  <a:cubicBezTo>
                    <a:pt x="610" y="405"/>
                    <a:pt x="612" y="403"/>
                    <a:pt x="615" y="402"/>
                  </a:cubicBezTo>
                  <a:cubicBezTo>
                    <a:pt x="616" y="401"/>
                    <a:pt x="619" y="400"/>
                    <a:pt x="620" y="398"/>
                  </a:cubicBezTo>
                  <a:cubicBezTo>
                    <a:pt x="621" y="400"/>
                    <a:pt x="622" y="402"/>
                    <a:pt x="623" y="404"/>
                  </a:cubicBezTo>
                  <a:close/>
                  <a:moveTo>
                    <a:pt x="495" y="302"/>
                  </a:moveTo>
                  <a:cubicBezTo>
                    <a:pt x="495" y="302"/>
                    <a:pt x="495" y="302"/>
                    <a:pt x="495" y="302"/>
                  </a:cubicBezTo>
                  <a:cubicBezTo>
                    <a:pt x="495" y="303"/>
                    <a:pt x="493" y="305"/>
                    <a:pt x="492" y="307"/>
                  </a:cubicBezTo>
                  <a:cubicBezTo>
                    <a:pt x="492" y="307"/>
                    <a:pt x="492" y="306"/>
                    <a:pt x="492" y="305"/>
                  </a:cubicBezTo>
                  <a:cubicBezTo>
                    <a:pt x="491" y="295"/>
                    <a:pt x="490" y="286"/>
                    <a:pt x="490" y="277"/>
                  </a:cubicBezTo>
                  <a:cubicBezTo>
                    <a:pt x="492" y="277"/>
                    <a:pt x="494" y="277"/>
                    <a:pt x="495" y="278"/>
                  </a:cubicBezTo>
                  <a:cubicBezTo>
                    <a:pt x="499" y="279"/>
                    <a:pt x="503" y="280"/>
                    <a:pt x="507" y="282"/>
                  </a:cubicBezTo>
                  <a:cubicBezTo>
                    <a:pt x="507" y="282"/>
                    <a:pt x="508" y="282"/>
                    <a:pt x="508" y="282"/>
                  </a:cubicBezTo>
                  <a:cubicBezTo>
                    <a:pt x="503" y="284"/>
                    <a:pt x="501" y="289"/>
                    <a:pt x="499" y="293"/>
                  </a:cubicBezTo>
                  <a:cubicBezTo>
                    <a:pt x="498" y="296"/>
                    <a:pt x="497" y="299"/>
                    <a:pt x="495" y="302"/>
                  </a:cubicBezTo>
                  <a:close/>
                  <a:moveTo>
                    <a:pt x="510" y="317"/>
                  </a:moveTo>
                  <a:cubicBezTo>
                    <a:pt x="510" y="317"/>
                    <a:pt x="510" y="317"/>
                    <a:pt x="510" y="317"/>
                  </a:cubicBezTo>
                  <a:cubicBezTo>
                    <a:pt x="506" y="314"/>
                    <a:pt x="502" y="312"/>
                    <a:pt x="497" y="310"/>
                  </a:cubicBezTo>
                  <a:cubicBezTo>
                    <a:pt x="500" y="307"/>
                    <a:pt x="502" y="302"/>
                    <a:pt x="504" y="299"/>
                  </a:cubicBezTo>
                  <a:cubicBezTo>
                    <a:pt x="505" y="297"/>
                    <a:pt x="506" y="294"/>
                    <a:pt x="507" y="291"/>
                  </a:cubicBezTo>
                  <a:cubicBezTo>
                    <a:pt x="509" y="289"/>
                    <a:pt x="511" y="286"/>
                    <a:pt x="512" y="284"/>
                  </a:cubicBezTo>
                  <a:cubicBezTo>
                    <a:pt x="512" y="284"/>
                    <a:pt x="512" y="284"/>
                    <a:pt x="512" y="283"/>
                  </a:cubicBezTo>
                  <a:cubicBezTo>
                    <a:pt x="517" y="286"/>
                    <a:pt x="523" y="289"/>
                    <a:pt x="528" y="292"/>
                  </a:cubicBezTo>
                  <a:cubicBezTo>
                    <a:pt x="527" y="292"/>
                    <a:pt x="526" y="293"/>
                    <a:pt x="526" y="294"/>
                  </a:cubicBezTo>
                  <a:cubicBezTo>
                    <a:pt x="524" y="297"/>
                    <a:pt x="522" y="300"/>
                    <a:pt x="520" y="303"/>
                  </a:cubicBezTo>
                  <a:cubicBezTo>
                    <a:pt x="517" y="308"/>
                    <a:pt x="514" y="313"/>
                    <a:pt x="510" y="317"/>
                  </a:cubicBezTo>
                  <a:close/>
                  <a:moveTo>
                    <a:pt x="528" y="331"/>
                  </a:moveTo>
                  <a:cubicBezTo>
                    <a:pt x="528" y="331"/>
                    <a:pt x="528" y="331"/>
                    <a:pt x="528" y="331"/>
                  </a:cubicBezTo>
                  <a:cubicBezTo>
                    <a:pt x="525" y="328"/>
                    <a:pt x="522" y="326"/>
                    <a:pt x="519" y="323"/>
                  </a:cubicBezTo>
                  <a:cubicBezTo>
                    <a:pt x="518" y="322"/>
                    <a:pt x="516" y="321"/>
                    <a:pt x="515" y="320"/>
                  </a:cubicBezTo>
                  <a:cubicBezTo>
                    <a:pt x="518" y="316"/>
                    <a:pt x="521" y="312"/>
                    <a:pt x="524" y="308"/>
                  </a:cubicBezTo>
                  <a:cubicBezTo>
                    <a:pt x="526" y="305"/>
                    <a:pt x="528" y="302"/>
                    <a:pt x="530" y="299"/>
                  </a:cubicBezTo>
                  <a:cubicBezTo>
                    <a:pt x="531" y="297"/>
                    <a:pt x="532" y="296"/>
                    <a:pt x="533" y="294"/>
                  </a:cubicBezTo>
                  <a:cubicBezTo>
                    <a:pt x="539" y="298"/>
                    <a:pt x="545" y="302"/>
                    <a:pt x="550" y="305"/>
                  </a:cubicBezTo>
                  <a:cubicBezTo>
                    <a:pt x="550" y="306"/>
                    <a:pt x="549" y="307"/>
                    <a:pt x="549" y="307"/>
                  </a:cubicBezTo>
                  <a:cubicBezTo>
                    <a:pt x="546" y="310"/>
                    <a:pt x="544" y="313"/>
                    <a:pt x="542" y="316"/>
                  </a:cubicBezTo>
                  <a:cubicBezTo>
                    <a:pt x="539" y="321"/>
                    <a:pt x="535" y="328"/>
                    <a:pt x="528" y="331"/>
                  </a:cubicBezTo>
                  <a:cubicBezTo>
                    <a:pt x="528" y="331"/>
                    <a:pt x="528" y="331"/>
                    <a:pt x="528" y="331"/>
                  </a:cubicBezTo>
                  <a:close/>
                  <a:moveTo>
                    <a:pt x="533" y="335"/>
                  </a:moveTo>
                  <a:cubicBezTo>
                    <a:pt x="533" y="335"/>
                    <a:pt x="533" y="335"/>
                    <a:pt x="533" y="335"/>
                  </a:cubicBezTo>
                  <a:cubicBezTo>
                    <a:pt x="538" y="332"/>
                    <a:pt x="542" y="327"/>
                    <a:pt x="545" y="323"/>
                  </a:cubicBezTo>
                  <a:cubicBezTo>
                    <a:pt x="548" y="320"/>
                    <a:pt x="550" y="316"/>
                    <a:pt x="552" y="313"/>
                  </a:cubicBezTo>
                  <a:cubicBezTo>
                    <a:pt x="553" y="312"/>
                    <a:pt x="554" y="310"/>
                    <a:pt x="555" y="309"/>
                  </a:cubicBezTo>
                  <a:cubicBezTo>
                    <a:pt x="560" y="313"/>
                    <a:pt x="564" y="316"/>
                    <a:pt x="569" y="321"/>
                  </a:cubicBezTo>
                  <a:cubicBezTo>
                    <a:pt x="565" y="323"/>
                    <a:pt x="560" y="329"/>
                    <a:pt x="559" y="330"/>
                  </a:cubicBezTo>
                  <a:cubicBezTo>
                    <a:pt x="555" y="336"/>
                    <a:pt x="551" y="342"/>
                    <a:pt x="547" y="348"/>
                  </a:cubicBezTo>
                  <a:cubicBezTo>
                    <a:pt x="542" y="343"/>
                    <a:pt x="538" y="339"/>
                    <a:pt x="533" y="335"/>
                  </a:cubicBezTo>
                  <a:close/>
                  <a:moveTo>
                    <a:pt x="573" y="372"/>
                  </a:moveTo>
                  <a:cubicBezTo>
                    <a:pt x="573" y="372"/>
                    <a:pt x="573" y="372"/>
                    <a:pt x="573" y="372"/>
                  </a:cubicBezTo>
                  <a:cubicBezTo>
                    <a:pt x="570" y="370"/>
                    <a:pt x="568" y="367"/>
                    <a:pt x="566" y="365"/>
                  </a:cubicBezTo>
                  <a:cubicBezTo>
                    <a:pt x="568" y="363"/>
                    <a:pt x="571" y="360"/>
                    <a:pt x="574" y="357"/>
                  </a:cubicBezTo>
                  <a:cubicBezTo>
                    <a:pt x="576" y="355"/>
                    <a:pt x="578" y="352"/>
                    <a:pt x="581" y="350"/>
                  </a:cubicBezTo>
                  <a:cubicBezTo>
                    <a:pt x="583" y="347"/>
                    <a:pt x="585" y="346"/>
                    <a:pt x="585" y="342"/>
                  </a:cubicBezTo>
                  <a:cubicBezTo>
                    <a:pt x="585" y="342"/>
                    <a:pt x="584" y="341"/>
                    <a:pt x="584" y="341"/>
                  </a:cubicBezTo>
                  <a:cubicBezTo>
                    <a:pt x="581" y="341"/>
                    <a:pt x="579" y="343"/>
                    <a:pt x="577" y="344"/>
                  </a:cubicBezTo>
                  <a:cubicBezTo>
                    <a:pt x="575" y="347"/>
                    <a:pt x="572" y="350"/>
                    <a:pt x="570" y="352"/>
                  </a:cubicBezTo>
                  <a:cubicBezTo>
                    <a:pt x="567" y="355"/>
                    <a:pt x="565" y="358"/>
                    <a:pt x="562" y="361"/>
                  </a:cubicBezTo>
                  <a:cubicBezTo>
                    <a:pt x="559" y="358"/>
                    <a:pt x="556" y="356"/>
                    <a:pt x="553" y="353"/>
                  </a:cubicBezTo>
                  <a:cubicBezTo>
                    <a:pt x="553" y="352"/>
                    <a:pt x="552" y="352"/>
                    <a:pt x="552" y="351"/>
                  </a:cubicBezTo>
                  <a:cubicBezTo>
                    <a:pt x="555" y="345"/>
                    <a:pt x="559" y="339"/>
                    <a:pt x="564" y="334"/>
                  </a:cubicBezTo>
                  <a:cubicBezTo>
                    <a:pt x="566" y="331"/>
                    <a:pt x="569" y="328"/>
                    <a:pt x="571" y="326"/>
                  </a:cubicBezTo>
                  <a:cubicBezTo>
                    <a:pt x="572" y="326"/>
                    <a:pt x="572" y="326"/>
                    <a:pt x="573" y="325"/>
                  </a:cubicBezTo>
                  <a:cubicBezTo>
                    <a:pt x="578" y="331"/>
                    <a:pt x="582" y="337"/>
                    <a:pt x="587" y="343"/>
                  </a:cubicBezTo>
                  <a:cubicBezTo>
                    <a:pt x="590" y="348"/>
                    <a:pt x="594" y="352"/>
                    <a:pt x="597" y="357"/>
                  </a:cubicBezTo>
                  <a:cubicBezTo>
                    <a:pt x="597" y="357"/>
                    <a:pt x="597" y="357"/>
                    <a:pt x="597" y="357"/>
                  </a:cubicBezTo>
                  <a:cubicBezTo>
                    <a:pt x="592" y="356"/>
                    <a:pt x="586" y="361"/>
                    <a:pt x="583" y="364"/>
                  </a:cubicBezTo>
                  <a:cubicBezTo>
                    <a:pt x="579" y="366"/>
                    <a:pt x="576" y="369"/>
                    <a:pt x="573" y="372"/>
                  </a:cubicBezTo>
                  <a:close/>
                  <a:moveTo>
                    <a:pt x="589" y="395"/>
                  </a:moveTo>
                  <a:cubicBezTo>
                    <a:pt x="589" y="395"/>
                    <a:pt x="589" y="395"/>
                    <a:pt x="589" y="395"/>
                  </a:cubicBezTo>
                  <a:cubicBezTo>
                    <a:pt x="591" y="392"/>
                    <a:pt x="594" y="390"/>
                    <a:pt x="597" y="387"/>
                  </a:cubicBezTo>
                  <a:cubicBezTo>
                    <a:pt x="600" y="386"/>
                    <a:pt x="602" y="384"/>
                    <a:pt x="605" y="383"/>
                  </a:cubicBezTo>
                  <a:cubicBezTo>
                    <a:pt x="607" y="382"/>
                    <a:pt x="609" y="380"/>
                    <a:pt x="607" y="378"/>
                  </a:cubicBezTo>
                  <a:cubicBezTo>
                    <a:pt x="604" y="373"/>
                    <a:pt x="595" y="381"/>
                    <a:pt x="592" y="383"/>
                  </a:cubicBezTo>
                  <a:cubicBezTo>
                    <a:pt x="590" y="385"/>
                    <a:pt x="587" y="387"/>
                    <a:pt x="585" y="389"/>
                  </a:cubicBezTo>
                  <a:cubicBezTo>
                    <a:pt x="582" y="385"/>
                    <a:pt x="579" y="381"/>
                    <a:pt x="576" y="377"/>
                  </a:cubicBezTo>
                  <a:cubicBezTo>
                    <a:pt x="579" y="374"/>
                    <a:pt x="583" y="371"/>
                    <a:pt x="587" y="369"/>
                  </a:cubicBezTo>
                  <a:cubicBezTo>
                    <a:pt x="591" y="367"/>
                    <a:pt x="597" y="364"/>
                    <a:pt x="598" y="359"/>
                  </a:cubicBezTo>
                  <a:cubicBezTo>
                    <a:pt x="599" y="359"/>
                    <a:pt x="599" y="359"/>
                    <a:pt x="599" y="359"/>
                  </a:cubicBezTo>
                  <a:cubicBezTo>
                    <a:pt x="600" y="361"/>
                    <a:pt x="602" y="364"/>
                    <a:pt x="604" y="366"/>
                  </a:cubicBezTo>
                  <a:cubicBezTo>
                    <a:pt x="609" y="374"/>
                    <a:pt x="613" y="383"/>
                    <a:pt x="617" y="392"/>
                  </a:cubicBezTo>
                  <a:cubicBezTo>
                    <a:pt x="618" y="392"/>
                    <a:pt x="618" y="393"/>
                    <a:pt x="618" y="394"/>
                  </a:cubicBezTo>
                  <a:cubicBezTo>
                    <a:pt x="614" y="393"/>
                    <a:pt x="609" y="397"/>
                    <a:pt x="606" y="400"/>
                  </a:cubicBezTo>
                  <a:cubicBezTo>
                    <a:pt x="603" y="402"/>
                    <a:pt x="600" y="405"/>
                    <a:pt x="597" y="407"/>
                  </a:cubicBezTo>
                  <a:cubicBezTo>
                    <a:pt x="594" y="403"/>
                    <a:pt x="592" y="399"/>
                    <a:pt x="589" y="395"/>
                  </a:cubicBezTo>
                  <a:close/>
                  <a:moveTo>
                    <a:pt x="668" y="457"/>
                  </a:moveTo>
                  <a:cubicBezTo>
                    <a:pt x="668" y="457"/>
                    <a:pt x="668" y="457"/>
                    <a:pt x="668" y="457"/>
                  </a:cubicBezTo>
                  <a:cubicBezTo>
                    <a:pt x="666" y="454"/>
                    <a:pt x="665" y="451"/>
                    <a:pt x="662" y="448"/>
                  </a:cubicBezTo>
                  <a:cubicBezTo>
                    <a:pt x="653" y="437"/>
                    <a:pt x="637" y="430"/>
                    <a:pt x="624" y="438"/>
                  </a:cubicBezTo>
                  <a:cubicBezTo>
                    <a:pt x="618" y="441"/>
                    <a:pt x="614" y="448"/>
                    <a:pt x="613" y="454"/>
                  </a:cubicBezTo>
                  <a:cubicBezTo>
                    <a:pt x="611" y="462"/>
                    <a:pt x="613" y="470"/>
                    <a:pt x="614" y="477"/>
                  </a:cubicBezTo>
                  <a:cubicBezTo>
                    <a:pt x="615" y="478"/>
                    <a:pt x="615" y="478"/>
                    <a:pt x="615" y="478"/>
                  </a:cubicBezTo>
                  <a:cubicBezTo>
                    <a:pt x="615" y="481"/>
                    <a:pt x="615" y="479"/>
                    <a:pt x="615" y="479"/>
                  </a:cubicBezTo>
                  <a:cubicBezTo>
                    <a:pt x="615" y="479"/>
                    <a:pt x="614" y="479"/>
                    <a:pt x="614" y="479"/>
                  </a:cubicBezTo>
                  <a:cubicBezTo>
                    <a:pt x="614" y="479"/>
                    <a:pt x="614" y="479"/>
                    <a:pt x="614" y="479"/>
                  </a:cubicBezTo>
                  <a:cubicBezTo>
                    <a:pt x="614" y="479"/>
                    <a:pt x="614" y="479"/>
                    <a:pt x="614" y="479"/>
                  </a:cubicBezTo>
                  <a:cubicBezTo>
                    <a:pt x="614" y="479"/>
                    <a:pt x="614" y="479"/>
                    <a:pt x="614" y="479"/>
                  </a:cubicBezTo>
                  <a:cubicBezTo>
                    <a:pt x="614" y="479"/>
                    <a:pt x="614" y="479"/>
                    <a:pt x="614" y="480"/>
                  </a:cubicBezTo>
                  <a:cubicBezTo>
                    <a:pt x="613" y="480"/>
                    <a:pt x="612" y="480"/>
                    <a:pt x="612" y="480"/>
                  </a:cubicBezTo>
                  <a:cubicBezTo>
                    <a:pt x="611" y="480"/>
                    <a:pt x="610" y="480"/>
                    <a:pt x="609" y="480"/>
                  </a:cubicBezTo>
                  <a:cubicBezTo>
                    <a:pt x="605" y="481"/>
                    <a:pt x="601" y="480"/>
                    <a:pt x="598" y="480"/>
                  </a:cubicBezTo>
                  <a:cubicBezTo>
                    <a:pt x="598" y="479"/>
                    <a:pt x="598" y="478"/>
                    <a:pt x="598" y="477"/>
                  </a:cubicBezTo>
                  <a:cubicBezTo>
                    <a:pt x="598" y="474"/>
                    <a:pt x="598" y="471"/>
                    <a:pt x="598" y="467"/>
                  </a:cubicBezTo>
                  <a:cubicBezTo>
                    <a:pt x="599" y="461"/>
                    <a:pt x="601" y="455"/>
                    <a:pt x="603" y="449"/>
                  </a:cubicBezTo>
                  <a:cubicBezTo>
                    <a:pt x="608" y="438"/>
                    <a:pt x="617" y="426"/>
                    <a:pt x="629" y="423"/>
                  </a:cubicBezTo>
                  <a:cubicBezTo>
                    <a:pt x="639" y="421"/>
                    <a:pt x="650" y="427"/>
                    <a:pt x="657" y="434"/>
                  </a:cubicBezTo>
                  <a:cubicBezTo>
                    <a:pt x="661" y="439"/>
                    <a:pt x="665" y="444"/>
                    <a:pt x="667" y="450"/>
                  </a:cubicBezTo>
                  <a:cubicBezTo>
                    <a:pt x="668" y="453"/>
                    <a:pt x="668" y="456"/>
                    <a:pt x="669" y="459"/>
                  </a:cubicBezTo>
                  <a:cubicBezTo>
                    <a:pt x="669" y="458"/>
                    <a:pt x="668" y="457"/>
                    <a:pt x="668" y="457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40" name="îś1idè">
              <a:extLst>
                <a:ext uri="{FF2B5EF4-FFF2-40B4-BE49-F238E27FC236}">
                  <a16:creationId xmlns:a16="http://schemas.microsoft.com/office/drawing/2014/main" id="{F4E43F56-D86F-4458-B0D9-4AAB76BAD864}"/>
                </a:ext>
              </a:extLst>
            </p:cNvPr>
            <p:cNvSpPr/>
            <p:nvPr/>
          </p:nvSpPr>
          <p:spPr bwMode="auto">
            <a:xfrm>
              <a:off x="5325554" y="1633451"/>
              <a:ext cx="1371942" cy="1768279"/>
            </a:xfrm>
            <a:custGeom>
              <a:avLst/>
              <a:gdLst>
                <a:gd name="T0" fmla="*/ 59 w 195"/>
                <a:gd name="T1" fmla="*/ 249 h 251"/>
                <a:gd name="T2" fmla="*/ 59 w 195"/>
                <a:gd name="T3" fmla="*/ 249 h 251"/>
                <a:gd name="T4" fmla="*/ 14 w 195"/>
                <a:gd name="T5" fmla="*/ 231 h 251"/>
                <a:gd name="T6" fmla="*/ 5 w 195"/>
                <a:gd name="T7" fmla="*/ 199 h 251"/>
                <a:gd name="T8" fmla="*/ 29 w 195"/>
                <a:gd name="T9" fmla="*/ 178 h 251"/>
                <a:gd name="T10" fmla="*/ 29 w 195"/>
                <a:gd name="T11" fmla="*/ 174 h 251"/>
                <a:gd name="T12" fmla="*/ 109 w 195"/>
                <a:gd name="T13" fmla="*/ 152 h 251"/>
                <a:gd name="T14" fmla="*/ 163 w 195"/>
                <a:gd name="T15" fmla="*/ 164 h 251"/>
                <a:gd name="T16" fmla="*/ 181 w 195"/>
                <a:gd name="T17" fmla="*/ 177 h 251"/>
                <a:gd name="T18" fmla="*/ 189 w 195"/>
                <a:gd name="T19" fmla="*/ 186 h 251"/>
                <a:gd name="T20" fmla="*/ 194 w 195"/>
                <a:gd name="T21" fmla="*/ 194 h 251"/>
                <a:gd name="T22" fmla="*/ 192 w 195"/>
                <a:gd name="T23" fmla="*/ 212 h 251"/>
                <a:gd name="T24" fmla="*/ 172 w 195"/>
                <a:gd name="T25" fmla="*/ 233 h 251"/>
                <a:gd name="T26" fmla="*/ 122 w 195"/>
                <a:gd name="T27" fmla="*/ 250 h 251"/>
                <a:gd name="T28" fmla="*/ 59 w 195"/>
                <a:gd name="T29" fmla="*/ 249 h 251"/>
                <a:gd name="T30" fmla="*/ 99 w 195"/>
                <a:gd name="T31" fmla="*/ 1 h 251"/>
                <a:gd name="T32" fmla="*/ 99 w 195"/>
                <a:gd name="T33" fmla="*/ 1 h 251"/>
                <a:gd name="T34" fmla="*/ 100 w 195"/>
                <a:gd name="T35" fmla="*/ 0 h 251"/>
                <a:gd name="T36" fmla="*/ 112 w 195"/>
                <a:gd name="T37" fmla="*/ 0 h 251"/>
                <a:gd name="T38" fmla="*/ 124 w 195"/>
                <a:gd name="T39" fmla="*/ 4 h 251"/>
                <a:gd name="T40" fmla="*/ 119 w 195"/>
                <a:gd name="T41" fmla="*/ 18 h 251"/>
                <a:gd name="T42" fmla="*/ 108 w 195"/>
                <a:gd name="T43" fmla="*/ 18 h 251"/>
                <a:gd name="T44" fmla="*/ 104 w 195"/>
                <a:gd name="T45" fmla="*/ 15 h 251"/>
                <a:gd name="T46" fmla="*/ 102 w 195"/>
                <a:gd name="T47" fmla="*/ 12 h 251"/>
                <a:gd name="T48" fmla="*/ 99 w 195"/>
                <a:gd name="T49" fmla="*/ 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5" h="251">
                  <a:moveTo>
                    <a:pt x="59" y="249"/>
                  </a:moveTo>
                  <a:cubicBezTo>
                    <a:pt x="59" y="249"/>
                    <a:pt x="59" y="249"/>
                    <a:pt x="59" y="249"/>
                  </a:cubicBezTo>
                  <a:cubicBezTo>
                    <a:pt x="43" y="248"/>
                    <a:pt x="25" y="243"/>
                    <a:pt x="14" y="231"/>
                  </a:cubicBezTo>
                  <a:cubicBezTo>
                    <a:pt x="6" y="222"/>
                    <a:pt x="0" y="210"/>
                    <a:pt x="5" y="199"/>
                  </a:cubicBezTo>
                  <a:cubicBezTo>
                    <a:pt x="10" y="188"/>
                    <a:pt x="22" y="185"/>
                    <a:pt x="29" y="178"/>
                  </a:cubicBezTo>
                  <a:cubicBezTo>
                    <a:pt x="31" y="177"/>
                    <a:pt x="30" y="175"/>
                    <a:pt x="29" y="174"/>
                  </a:cubicBezTo>
                  <a:cubicBezTo>
                    <a:pt x="54" y="161"/>
                    <a:pt x="81" y="151"/>
                    <a:pt x="109" y="152"/>
                  </a:cubicBezTo>
                  <a:cubicBezTo>
                    <a:pt x="127" y="152"/>
                    <a:pt x="146" y="157"/>
                    <a:pt x="163" y="164"/>
                  </a:cubicBezTo>
                  <a:cubicBezTo>
                    <a:pt x="170" y="167"/>
                    <a:pt x="176" y="171"/>
                    <a:pt x="181" y="177"/>
                  </a:cubicBezTo>
                  <a:cubicBezTo>
                    <a:pt x="184" y="179"/>
                    <a:pt x="186" y="183"/>
                    <a:pt x="189" y="186"/>
                  </a:cubicBezTo>
                  <a:cubicBezTo>
                    <a:pt x="191" y="189"/>
                    <a:pt x="192" y="192"/>
                    <a:pt x="194" y="194"/>
                  </a:cubicBezTo>
                  <a:cubicBezTo>
                    <a:pt x="195" y="200"/>
                    <a:pt x="195" y="206"/>
                    <a:pt x="192" y="212"/>
                  </a:cubicBezTo>
                  <a:cubicBezTo>
                    <a:pt x="187" y="220"/>
                    <a:pt x="180" y="227"/>
                    <a:pt x="172" y="233"/>
                  </a:cubicBezTo>
                  <a:cubicBezTo>
                    <a:pt x="158" y="243"/>
                    <a:pt x="140" y="250"/>
                    <a:pt x="122" y="250"/>
                  </a:cubicBezTo>
                  <a:cubicBezTo>
                    <a:pt x="101" y="251"/>
                    <a:pt x="80" y="251"/>
                    <a:pt x="59" y="249"/>
                  </a:cubicBezTo>
                  <a:close/>
                  <a:moveTo>
                    <a:pt x="99" y="1"/>
                  </a:moveTo>
                  <a:cubicBezTo>
                    <a:pt x="99" y="1"/>
                    <a:pt x="99" y="1"/>
                    <a:pt x="99" y="1"/>
                  </a:cubicBezTo>
                  <a:cubicBezTo>
                    <a:pt x="99" y="1"/>
                    <a:pt x="100" y="0"/>
                    <a:pt x="100" y="0"/>
                  </a:cubicBezTo>
                  <a:cubicBezTo>
                    <a:pt x="104" y="1"/>
                    <a:pt x="108" y="0"/>
                    <a:pt x="112" y="0"/>
                  </a:cubicBezTo>
                  <a:cubicBezTo>
                    <a:pt x="116" y="1"/>
                    <a:pt x="121" y="2"/>
                    <a:pt x="124" y="4"/>
                  </a:cubicBezTo>
                  <a:cubicBezTo>
                    <a:pt x="129" y="9"/>
                    <a:pt x="125" y="16"/>
                    <a:pt x="119" y="18"/>
                  </a:cubicBezTo>
                  <a:cubicBezTo>
                    <a:pt x="116" y="20"/>
                    <a:pt x="112" y="20"/>
                    <a:pt x="108" y="18"/>
                  </a:cubicBezTo>
                  <a:cubicBezTo>
                    <a:pt x="107" y="16"/>
                    <a:pt x="106" y="15"/>
                    <a:pt x="104" y="15"/>
                  </a:cubicBezTo>
                  <a:cubicBezTo>
                    <a:pt x="103" y="14"/>
                    <a:pt x="102" y="13"/>
                    <a:pt x="102" y="12"/>
                  </a:cubicBezTo>
                  <a:cubicBezTo>
                    <a:pt x="100" y="9"/>
                    <a:pt x="99" y="5"/>
                    <a:pt x="99" y="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41" name="ï$líḓè">
              <a:extLst>
                <a:ext uri="{FF2B5EF4-FFF2-40B4-BE49-F238E27FC236}">
                  <a16:creationId xmlns:a16="http://schemas.microsoft.com/office/drawing/2014/main" id="{F805ADB9-8380-4FE1-9175-2FD3F769BDCE}"/>
                </a:ext>
              </a:extLst>
            </p:cNvPr>
            <p:cNvSpPr/>
            <p:nvPr/>
          </p:nvSpPr>
          <p:spPr bwMode="auto">
            <a:xfrm>
              <a:off x="5671080" y="2815692"/>
              <a:ext cx="1260153" cy="586040"/>
            </a:xfrm>
            <a:custGeom>
              <a:avLst/>
              <a:gdLst>
                <a:gd name="T0" fmla="*/ 10 w 179"/>
                <a:gd name="T1" fmla="*/ 81 h 83"/>
                <a:gd name="T2" fmla="*/ 10 w 179"/>
                <a:gd name="T3" fmla="*/ 81 h 83"/>
                <a:gd name="T4" fmla="*/ 0 w 179"/>
                <a:gd name="T5" fmla="*/ 80 h 83"/>
                <a:gd name="T6" fmla="*/ 122 w 179"/>
                <a:gd name="T7" fmla="*/ 0 h 83"/>
                <a:gd name="T8" fmla="*/ 132 w 179"/>
                <a:gd name="T9" fmla="*/ 9 h 83"/>
                <a:gd name="T10" fmla="*/ 140 w 179"/>
                <a:gd name="T11" fmla="*/ 18 h 83"/>
                <a:gd name="T12" fmla="*/ 145 w 179"/>
                <a:gd name="T13" fmla="*/ 26 h 83"/>
                <a:gd name="T14" fmla="*/ 143 w 179"/>
                <a:gd name="T15" fmla="*/ 44 h 83"/>
                <a:gd name="T16" fmla="*/ 123 w 179"/>
                <a:gd name="T17" fmla="*/ 65 h 83"/>
                <a:gd name="T18" fmla="*/ 73 w 179"/>
                <a:gd name="T19" fmla="*/ 82 h 83"/>
                <a:gd name="T20" fmla="*/ 10 w 179"/>
                <a:gd name="T21" fmla="*/ 8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9" h="83">
                  <a:moveTo>
                    <a:pt x="10" y="81"/>
                  </a:moveTo>
                  <a:cubicBezTo>
                    <a:pt x="10" y="81"/>
                    <a:pt x="10" y="81"/>
                    <a:pt x="10" y="81"/>
                  </a:cubicBezTo>
                  <a:cubicBezTo>
                    <a:pt x="7" y="81"/>
                    <a:pt x="3" y="80"/>
                    <a:pt x="0" y="80"/>
                  </a:cubicBezTo>
                  <a:cubicBezTo>
                    <a:pt x="179" y="75"/>
                    <a:pt x="122" y="0"/>
                    <a:pt x="122" y="0"/>
                  </a:cubicBezTo>
                  <a:cubicBezTo>
                    <a:pt x="126" y="2"/>
                    <a:pt x="129" y="5"/>
                    <a:pt x="132" y="9"/>
                  </a:cubicBezTo>
                  <a:cubicBezTo>
                    <a:pt x="135" y="11"/>
                    <a:pt x="137" y="15"/>
                    <a:pt x="140" y="18"/>
                  </a:cubicBezTo>
                  <a:cubicBezTo>
                    <a:pt x="142" y="21"/>
                    <a:pt x="143" y="24"/>
                    <a:pt x="145" y="26"/>
                  </a:cubicBezTo>
                  <a:cubicBezTo>
                    <a:pt x="146" y="32"/>
                    <a:pt x="146" y="38"/>
                    <a:pt x="143" y="44"/>
                  </a:cubicBezTo>
                  <a:cubicBezTo>
                    <a:pt x="138" y="52"/>
                    <a:pt x="131" y="59"/>
                    <a:pt x="123" y="65"/>
                  </a:cubicBezTo>
                  <a:cubicBezTo>
                    <a:pt x="109" y="75"/>
                    <a:pt x="91" y="82"/>
                    <a:pt x="73" y="82"/>
                  </a:cubicBezTo>
                  <a:cubicBezTo>
                    <a:pt x="52" y="83"/>
                    <a:pt x="31" y="83"/>
                    <a:pt x="10" y="8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42" name="î$1ïḍe">
              <a:extLst>
                <a:ext uri="{FF2B5EF4-FFF2-40B4-BE49-F238E27FC236}">
                  <a16:creationId xmlns:a16="http://schemas.microsoft.com/office/drawing/2014/main" id="{D790A792-0E6E-4ABB-9E0B-F937C31E352B}"/>
                </a:ext>
              </a:extLst>
            </p:cNvPr>
            <p:cNvSpPr/>
            <p:nvPr/>
          </p:nvSpPr>
          <p:spPr bwMode="auto">
            <a:xfrm>
              <a:off x="7893285" y="4495895"/>
              <a:ext cx="501351" cy="423439"/>
            </a:xfrm>
            <a:custGeom>
              <a:avLst/>
              <a:gdLst>
                <a:gd name="T0" fmla="*/ 70 w 71"/>
                <a:gd name="T1" fmla="*/ 36 h 60"/>
                <a:gd name="T2" fmla="*/ 70 w 71"/>
                <a:gd name="T3" fmla="*/ 36 h 60"/>
                <a:gd name="T4" fmla="*/ 64 w 71"/>
                <a:gd name="T5" fmla="*/ 27 h 60"/>
                <a:gd name="T6" fmla="*/ 26 w 71"/>
                <a:gd name="T7" fmla="*/ 17 h 60"/>
                <a:gd name="T8" fmla="*/ 15 w 71"/>
                <a:gd name="T9" fmla="*/ 33 h 60"/>
                <a:gd name="T10" fmla="*/ 16 w 71"/>
                <a:gd name="T11" fmla="*/ 56 h 60"/>
                <a:gd name="T12" fmla="*/ 17 w 71"/>
                <a:gd name="T13" fmla="*/ 57 h 60"/>
                <a:gd name="T14" fmla="*/ 17 w 71"/>
                <a:gd name="T15" fmla="*/ 58 h 60"/>
                <a:gd name="T16" fmla="*/ 16 w 71"/>
                <a:gd name="T17" fmla="*/ 58 h 60"/>
                <a:gd name="T18" fmla="*/ 16 w 71"/>
                <a:gd name="T19" fmla="*/ 58 h 60"/>
                <a:gd name="T20" fmla="*/ 16 w 71"/>
                <a:gd name="T21" fmla="*/ 58 h 60"/>
                <a:gd name="T22" fmla="*/ 16 w 71"/>
                <a:gd name="T23" fmla="*/ 58 h 60"/>
                <a:gd name="T24" fmla="*/ 16 w 71"/>
                <a:gd name="T25" fmla="*/ 59 h 60"/>
                <a:gd name="T26" fmla="*/ 14 w 71"/>
                <a:gd name="T27" fmla="*/ 59 h 60"/>
                <a:gd name="T28" fmla="*/ 11 w 71"/>
                <a:gd name="T29" fmla="*/ 59 h 60"/>
                <a:gd name="T30" fmla="*/ 0 w 71"/>
                <a:gd name="T31" fmla="*/ 59 h 60"/>
                <a:gd name="T32" fmla="*/ 0 w 71"/>
                <a:gd name="T33" fmla="*/ 56 h 60"/>
                <a:gd name="T34" fmla="*/ 0 w 71"/>
                <a:gd name="T35" fmla="*/ 46 h 60"/>
                <a:gd name="T36" fmla="*/ 5 w 71"/>
                <a:gd name="T37" fmla="*/ 28 h 60"/>
                <a:gd name="T38" fmla="*/ 31 w 71"/>
                <a:gd name="T39" fmla="*/ 2 h 60"/>
                <a:gd name="T40" fmla="*/ 59 w 71"/>
                <a:gd name="T41" fmla="*/ 13 h 60"/>
                <a:gd name="T42" fmla="*/ 69 w 71"/>
                <a:gd name="T43" fmla="*/ 29 h 60"/>
                <a:gd name="T44" fmla="*/ 71 w 71"/>
                <a:gd name="T45" fmla="*/ 38 h 60"/>
                <a:gd name="T46" fmla="*/ 70 w 71"/>
                <a:gd name="T47" fmla="*/ 3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1" h="60">
                  <a:moveTo>
                    <a:pt x="70" y="36"/>
                  </a:moveTo>
                  <a:cubicBezTo>
                    <a:pt x="70" y="36"/>
                    <a:pt x="70" y="36"/>
                    <a:pt x="70" y="36"/>
                  </a:cubicBezTo>
                  <a:cubicBezTo>
                    <a:pt x="68" y="33"/>
                    <a:pt x="67" y="30"/>
                    <a:pt x="64" y="27"/>
                  </a:cubicBezTo>
                  <a:cubicBezTo>
                    <a:pt x="55" y="16"/>
                    <a:pt x="39" y="9"/>
                    <a:pt x="26" y="17"/>
                  </a:cubicBezTo>
                  <a:cubicBezTo>
                    <a:pt x="20" y="20"/>
                    <a:pt x="16" y="27"/>
                    <a:pt x="15" y="33"/>
                  </a:cubicBezTo>
                  <a:cubicBezTo>
                    <a:pt x="13" y="41"/>
                    <a:pt x="15" y="49"/>
                    <a:pt x="16" y="56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7" y="60"/>
                    <a:pt x="17" y="58"/>
                    <a:pt x="17" y="58"/>
                  </a:cubicBezTo>
                  <a:cubicBezTo>
                    <a:pt x="17" y="58"/>
                    <a:pt x="16" y="58"/>
                    <a:pt x="16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8"/>
                    <a:pt x="16" y="58"/>
                    <a:pt x="16" y="59"/>
                  </a:cubicBezTo>
                  <a:cubicBezTo>
                    <a:pt x="15" y="59"/>
                    <a:pt x="14" y="59"/>
                    <a:pt x="14" y="59"/>
                  </a:cubicBezTo>
                  <a:cubicBezTo>
                    <a:pt x="13" y="59"/>
                    <a:pt x="12" y="59"/>
                    <a:pt x="11" y="59"/>
                  </a:cubicBezTo>
                  <a:cubicBezTo>
                    <a:pt x="7" y="60"/>
                    <a:pt x="3" y="59"/>
                    <a:pt x="0" y="59"/>
                  </a:cubicBezTo>
                  <a:cubicBezTo>
                    <a:pt x="0" y="58"/>
                    <a:pt x="0" y="57"/>
                    <a:pt x="0" y="56"/>
                  </a:cubicBezTo>
                  <a:cubicBezTo>
                    <a:pt x="0" y="53"/>
                    <a:pt x="0" y="50"/>
                    <a:pt x="0" y="46"/>
                  </a:cubicBezTo>
                  <a:cubicBezTo>
                    <a:pt x="1" y="40"/>
                    <a:pt x="3" y="34"/>
                    <a:pt x="5" y="28"/>
                  </a:cubicBezTo>
                  <a:cubicBezTo>
                    <a:pt x="10" y="17"/>
                    <a:pt x="19" y="5"/>
                    <a:pt x="31" y="2"/>
                  </a:cubicBezTo>
                  <a:cubicBezTo>
                    <a:pt x="41" y="0"/>
                    <a:pt x="52" y="6"/>
                    <a:pt x="59" y="13"/>
                  </a:cubicBezTo>
                  <a:cubicBezTo>
                    <a:pt x="63" y="18"/>
                    <a:pt x="67" y="23"/>
                    <a:pt x="69" y="29"/>
                  </a:cubicBezTo>
                  <a:cubicBezTo>
                    <a:pt x="70" y="32"/>
                    <a:pt x="70" y="35"/>
                    <a:pt x="71" y="38"/>
                  </a:cubicBezTo>
                  <a:cubicBezTo>
                    <a:pt x="71" y="37"/>
                    <a:pt x="70" y="36"/>
                    <a:pt x="70" y="36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43" name="íṩlîdê">
              <a:extLst>
                <a:ext uri="{FF2B5EF4-FFF2-40B4-BE49-F238E27FC236}">
                  <a16:creationId xmlns:a16="http://schemas.microsoft.com/office/drawing/2014/main" id="{4CA3C7BD-1A05-46E9-ABD7-0340FDEFE9D5}"/>
                </a:ext>
              </a:extLst>
            </p:cNvPr>
            <p:cNvSpPr/>
            <p:nvPr/>
          </p:nvSpPr>
          <p:spPr bwMode="auto">
            <a:xfrm>
              <a:off x="4072176" y="3483030"/>
              <a:ext cx="4010810" cy="1764892"/>
            </a:xfrm>
            <a:custGeom>
              <a:avLst/>
              <a:gdLst>
                <a:gd name="T0" fmla="*/ 542 w 570"/>
                <a:gd name="T1" fmla="*/ 110 h 251"/>
                <a:gd name="T2" fmla="*/ 537 w 570"/>
                <a:gd name="T3" fmla="*/ 106 h 251"/>
                <a:gd name="T4" fmla="*/ 532 w 570"/>
                <a:gd name="T5" fmla="*/ 92 h 251"/>
                <a:gd name="T6" fmla="*/ 549 w 570"/>
                <a:gd name="T7" fmla="*/ 89 h 251"/>
                <a:gd name="T8" fmla="*/ 551 w 570"/>
                <a:gd name="T9" fmla="*/ 123 h 251"/>
                <a:gd name="T10" fmla="*/ 191 w 570"/>
                <a:gd name="T11" fmla="*/ 237 h 251"/>
                <a:gd name="T12" fmla="*/ 352 w 570"/>
                <a:gd name="T13" fmla="*/ 238 h 251"/>
                <a:gd name="T14" fmla="*/ 314 w 570"/>
                <a:gd name="T15" fmla="*/ 250 h 251"/>
                <a:gd name="T16" fmla="*/ 190 w 570"/>
                <a:gd name="T17" fmla="*/ 251 h 251"/>
                <a:gd name="T18" fmla="*/ 191 w 570"/>
                <a:gd name="T19" fmla="*/ 237 h 251"/>
                <a:gd name="T20" fmla="*/ 114 w 570"/>
                <a:gd name="T21" fmla="*/ 7 h 251"/>
                <a:gd name="T22" fmla="*/ 3 w 570"/>
                <a:gd name="T23" fmla="*/ 120 h 251"/>
                <a:gd name="T24" fmla="*/ 24 w 570"/>
                <a:gd name="T25" fmla="*/ 129 h 251"/>
                <a:gd name="T26" fmla="*/ 3 w 570"/>
                <a:gd name="T27" fmla="*/ 120 h 251"/>
                <a:gd name="T28" fmla="*/ 17 w 570"/>
                <a:gd name="T29" fmla="*/ 120 h 251"/>
                <a:gd name="T30" fmla="*/ 9 w 570"/>
                <a:gd name="T31" fmla="*/ 100 h 251"/>
                <a:gd name="T32" fmla="*/ 25 w 570"/>
                <a:gd name="T33" fmla="*/ 124 h 251"/>
                <a:gd name="T34" fmla="*/ 31 w 570"/>
                <a:gd name="T35" fmla="*/ 107 h 251"/>
                <a:gd name="T36" fmla="*/ 15 w 570"/>
                <a:gd name="T37" fmla="*/ 87 h 251"/>
                <a:gd name="T38" fmla="*/ 42 w 570"/>
                <a:gd name="T39" fmla="*/ 87 h 251"/>
                <a:gd name="T40" fmla="*/ 54 w 570"/>
                <a:gd name="T41" fmla="*/ 72 h 251"/>
                <a:gd name="T42" fmla="*/ 25 w 570"/>
                <a:gd name="T43" fmla="*/ 71 h 251"/>
                <a:gd name="T44" fmla="*/ 51 w 570"/>
                <a:gd name="T45" fmla="*/ 67 h 251"/>
                <a:gd name="T46" fmla="*/ 60 w 570"/>
                <a:gd name="T47" fmla="*/ 66 h 251"/>
                <a:gd name="T48" fmla="*/ 37 w 570"/>
                <a:gd name="T49" fmla="*/ 55 h 251"/>
                <a:gd name="T50" fmla="*/ 67 w 570"/>
                <a:gd name="T51" fmla="*/ 49 h 251"/>
                <a:gd name="T52" fmla="*/ 84 w 570"/>
                <a:gd name="T53" fmla="*/ 47 h 251"/>
                <a:gd name="T54" fmla="*/ 73 w 570"/>
                <a:gd name="T55" fmla="*/ 47 h 251"/>
                <a:gd name="T56" fmla="*/ 78 w 570"/>
                <a:gd name="T57" fmla="*/ 21 h 251"/>
                <a:gd name="T58" fmla="*/ 84 w 570"/>
                <a:gd name="T59" fmla="*/ 47 h 251"/>
                <a:gd name="T60" fmla="*/ 102 w 570"/>
                <a:gd name="T61" fmla="*/ 38 h 251"/>
                <a:gd name="T62" fmla="*/ 100 w 570"/>
                <a:gd name="T63" fmla="*/ 6 h 251"/>
                <a:gd name="T64" fmla="*/ 114 w 570"/>
                <a:gd name="T65" fmla="*/ 20 h 251"/>
                <a:gd name="T66" fmla="*/ 104 w 570"/>
                <a:gd name="T67" fmla="*/ 37 h 251"/>
                <a:gd name="T68" fmla="*/ 570 w 570"/>
                <a:gd name="T69" fmla="*/ 133 h 251"/>
                <a:gd name="T70" fmla="*/ 552 w 570"/>
                <a:gd name="T71" fmla="*/ 130 h 251"/>
                <a:gd name="T72" fmla="*/ 568 w 570"/>
                <a:gd name="T73" fmla="*/ 127 h 251"/>
                <a:gd name="T74" fmla="*/ 437 w 570"/>
                <a:gd name="T75" fmla="*/ 30 h 251"/>
                <a:gd name="T76" fmla="*/ 440 w 570"/>
                <a:gd name="T77" fmla="*/ 1 h 251"/>
                <a:gd name="T78" fmla="*/ 444 w 570"/>
                <a:gd name="T79" fmla="*/ 16 h 251"/>
                <a:gd name="T80" fmla="*/ 455 w 570"/>
                <a:gd name="T81" fmla="*/ 40 h 251"/>
                <a:gd name="T82" fmla="*/ 452 w 570"/>
                <a:gd name="T83" fmla="*/ 14 h 251"/>
                <a:gd name="T84" fmla="*/ 473 w 570"/>
                <a:gd name="T85" fmla="*/ 15 h 251"/>
                <a:gd name="T86" fmla="*/ 455 w 570"/>
                <a:gd name="T87" fmla="*/ 40 h 251"/>
                <a:gd name="T88" fmla="*/ 464 w 570"/>
                <a:gd name="T89" fmla="*/ 46 h 251"/>
                <a:gd name="T90" fmla="*/ 475 w 570"/>
                <a:gd name="T91" fmla="*/ 22 h 251"/>
                <a:gd name="T92" fmla="*/ 494 w 570"/>
                <a:gd name="T93" fmla="*/ 30 h 251"/>
                <a:gd name="T94" fmla="*/ 473 w 570"/>
                <a:gd name="T95" fmla="*/ 54 h 251"/>
                <a:gd name="T96" fmla="*/ 490 w 570"/>
                <a:gd name="T97" fmla="*/ 46 h 251"/>
                <a:gd name="T98" fmla="*/ 514 w 570"/>
                <a:gd name="T99" fmla="*/ 44 h 251"/>
                <a:gd name="T100" fmla="*/ 478 w 570"/>
                <a:gd name="T101" fmla="*/ 58 h 251"/>
                <a:gd name="T102" fmla="*/ 511 w 570"/>
                <a:gd name="T103" fmla="*/ 88 h 251"/>
                <a:gd name="T104" fmla="*/ 530 w 570"/>
                <a:gd name="T105" fmla="*/ 65 h 251"/>
                <a:gd name="T106" fmla="*/ 515 w 570"/>
                <a:gd name="T107" fmla="*/ 75 h 251"/>
                <a:gd name="T108" fmla="*/ 497 w 570"/>
                <a:gd name="T109" fmla="*/ 74 h 251"/>
                <a:gd name="T110" fmla="*/ 518 w 570"/>
                <a:gd name="T111" fmla="*/ 48 h 251"/>
                <a:gd name="T112" fmla="*/ 542 w 570"/>
                <a:gd name="T113" fmla="*/ 8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0" h="251">
                  <a:moveTo>
                    <a:pt x="534" y="118"/>
                  </a:moveTo>
                  <a:cubicBezTo>
                    <a:pt x="534" y="118"/>
                    <a:pt x="534" y="118"/>
                    <a:pt x="534" y="118"/>
                  </a:cubicBezTo>
                  <a:cubicBezTo>
                    <a:pt x="536" y="115"/>
                    <a:pt x="539" y="113"/>
                    <a:pt x="542" y="110"/>
                  </a:cubicBezTo>
                  <a:cubicBezTo>
                    <a:pt x="545" y="109"/>
                    <a:pt x="547" y="107"/>
                    <a:pt x="550" y="106"/>
                  </a:cubicBezTo>
                  <a:cubicBezTo>
                    <a:pt x="552" y="105"/>
                    <a:pt x="554" y="103"/>
                    <a:pt x="552" y="101"/>
                  </a:cubicBezTo>
                  <a:cubicBezTo>
                    <a:pt x="549" y="96"/>
                    <a:pt x="540" y="104"/>
                    <a:pt x="537" y="106"/>
                  </a:cubicBezTo>
                  <a:cubicBezTo>
                    <a:pt x="535" y="108"/>
                    <a:pt x="532" y="110"/>
                    <a:pt x="530" y="112"/>
                  </a:cubicBezTo>
                  <a:cubicBezTo>
                    <a:pt x="527" y="108"/>
                    <a:pt x="524" y="104"/>
                    <a:pt x="521" y="100"/>
                  </a:cubicBezTo>
                  <a:cubicBezTo>
                    <a:pt x="524" y="97"/>
                    <a:pt x="528" y="94"/>
                    <a:pt x="532" y="92"/>
                  </a:cubicBezTo>
                  <a:cubicBezTo>
                    <a:pt x="536" y="90"/>
                    <a:pt x="542" y="87"/>
                    <a:pt x="543" y="82"/>
                  </a:cubicBezTo>
                  <a:cubicBezTo>
                    <a:pt x="544" y="82"/>
                    <a:pt x="544" y="82"/>
                    <a:pt x="544" y="82"/>
                  </a:cubicBezTo>
                  <a:cubicBezTo>
                    <a:pt x="545" y="84"/>
                    <a:pt x="547" y="87"/>
                    <a:pt x="549" y="89"/>
                  </a:cubicBezTo>
                  <a:cubicBezTo>
                    <a:pt x="554" y="97"/>
                    <a:pt x="558" y="106"/>
                    <a:pt x="562" y="115"/>
                  </a:cubicBezTo>
                  <a:cubicBezTo>
                    <a:pt x="563" y="115"/>
                    <a:pt x="563" y="116"/>
                    <a:pt x="563" y="117"/>
                  </a:cubicBezTo>
                  <a:cubicBezTo>
                    <a:pt x="559" y="116"/>
                    <a:pt x="554" y="120"/>
                    <a:pt x="551" y="123"/>
                  </a:cubicBezTo>
                  <a:cubicBezTo>
                    <a:pt x="548" y="125"/>
                    <a:pt x="545" y="128"/>
                    <a:pt x="542" y="130"/>
                  </a:cubicBezTo>
                  <a:cubicBezTo>
                    <a:pt x="539" y="126"/>
                    <a:pt x="537" y="122"/>
                    <a:pt x="534" y="118"/>
                  </a:cubicBezTo>
                  <a:close/>
                  <a:moveTo>
                    <a:pt x="191" y="237"/>
                  </a:moveTo>
                  <a:cubicBezTo>
                    <a:pt x="191" y="237"/>
                    <a:pt x="191" y="237"/>
                    <a:pt x="191" y="237"/>
                  </a:cubicBezTo>
                  <a:cubicBezTo>
                    <a:pt x="206" y="237"/>
                    <a:pt x="222" y="236"/>
                    <a:pt x="237" y="236"/>
                  </a:cubicBezTo>
                  <a:cubicBezTo>
                    <a:pt x="276" y="237"/>
                    <a:pt x="314" y="240"/>
                    <a:pt x="352" y="238"/>
                  </a:cubicBezTo>
                  <a:cubicBezTo>
                    <a:pt x="352" y="241"/>
                    <a:pt x="353" y="243"/>
                    <a:pt x="353" y="246"/>
                  </a:cubicBezTo>
                  <a:cubicBezTo>
                    <a:pt x="353" y="247"/>
                    <a:pt x="353" y="248"/>
                    <a:pt x="353" y="250"/>
                  </a:cubicBezTo>
                  <a:cubicBezTo>
                    <a:pt x="340" y="250"/>
                    <a:pt x="327" y="250"/>
                    <a:pt x="314" y="250"/>
                  </a:cubicBezTo>
                  <a:cubicBezTo>
                    <a:pt x="292" y="251"/>
                    <a:pt x="270" y="250"/>
                    <a:pt x="247" y="250"/>
                  </a:cubicBezTo>
                  <a:cubicBezTo>
                    <a:pt x="230" y="250"/>
                    <a:pt x="213" y="250"/>
                    <a:pt x="196" y="251"/>
                  </a:cubicBezTo>
                  <a:cubicBezTo>
                    <a:pt x="194" y="251"/>
                    <a:pt x="192" y="251"/>
                    <a:pt x="190" y="251"/>
                  </a:cubicBezTo>
                  <a:cubicBezTo>
                    <a:pt x="190" y="251"/>
                    <a:pt x="190" y="250"/>
                    <a:pt x="190" y="250"/>
                  </a:cubicBezTo>
                  <a:cubicBezTo>
                    <a:pt x="190" y="248"/>
                    <a:pt x="191" y="245"/>
                    <a:pt x="191" y="242"/>
                  </a:cubicBezTo>
                  <a:cubicBezTo>
                    <a:pt x="191" y="240"/>
                    <a:pt x="191" y="239"/>
                    <a:pt x="191" y="237"/>
                  </a:cubicBezTo>
                  <a:close/>
                  <a:moveTo>
                    <a:pt x="114" y="1"/>
                  </a:moveTo>
                  <a:cubicBezTo>
                    <a:pt x="114" y="1"/>
                    <a:pt x="114" y="1"/>
                    <a:pt x="114" y="1"/>
                  </a:cubicBezTo>
                  <a:cubicBezTo>
                    <a:pt x="114" y="3"/>
                    <a:pt x="114" y="5"/>
                    <a:pt x="114" y="7"/>
                  </a:cubicBezTo>
                  <a:cubicBezTo>
                    <a:pt x="113" y="5"/>
                    <a:pt x="113" y="4"/>
                    <a:pt x="112" y="2"/>
                  </a:cubicBezTo>
                  <a:cubicBezTo>
                    <a:pt x="113" y="2"/>
                    <a:pt x="113" y="2"/>
                    <a:pt x="114" y="1"/>
                  </a:cubicBezTo>
                  <a:close/>
                  <a:moveTo>
                    <a:pt x="3" y="120"/>
                  </a:moveTo>
                  <a:cubicBezTo>
                    <a:pt x="3" y="120"/>
                    <a:pt x="3" y="120"/>
                    <a:pt x="3" y="120"/>
                  </a:cubicBezTo>
                  <a:cubicBezTo>
                    <a:pt x="7" y="121"/>
                    <a:pt x="12" y="123"/>
                    <a:pt x="16" y="125"/>
                  </a:cubicBezTo>
                  <a:cubicBezTo>
                    <a:pt x="18" y="127"/>
                    <a:pt x="21" y="128"/>
                    <a:pt x="24" y="129"/>
                  </a:cubicBezTo>
                  <a:cubicBezTo>
                    <a:pt x="23" y="133"/>
                    <a:pt x="22" y="136"/>
                    <a:pt x="21" y="140"/>
                  </a:cubicBezTo>
                  <a:cubicBezTo>
                    <a:pt x="15" y="135"/>
                    <a:pt x="8" y="132"/>
                    <a:pt x="0" y="131"/>
                  </a:cubicBezTo>
                  <a:cubicBezTo>
                    <a:pt x="1" y="127"/>
                    <a:pt x="2" y="124"/>
                    <a:pt x="3" y="120"/>
                  </a:cubicBezTo>
                  <a:close/>
                  <a:moveTo>
                    <a:pt x="25" y="124"/>
                  </a:moveTo>
                  <a:cubicBezTo>
                    <a:pt x="25" y="124"/>
                    <a:pt x="25" y="124"/>
                    <a:pt x="25" y="124"/>
                  </a:cubicBezTo>
                  <a:cubicBezTo>
                    <a:pt x="23" y="122"/>
                    <a:pt x="20" y="121"/>
                    <a:pt x="17" y="120"/>
                  </a:cubicBezTo>
                  <a:cubicBezTo>
                    <a:pt x="13" y="118"/>
                    <a:pt x="9" y="116"/>
                    <a:pt x="4" y="115"/>
                  </a:cubicBezTo>
                  <a:cubicBezTo>
                    <a:pt x="5" y="113"/>
                    <a:pt x="5" y="111"/>
                    <a:pt x="6" y="109"/>
                  </a:cubicBezTo>
                  <a:cubicBezTo>
                    <a:pt x="7" y="106"/>
                    <a:pt x="8" y="103"/>
                    <a:pt x="9" y="100"/>
                  </a:cubicBezTo>
                  <a:cubicBezTo>
                    <a:pt x="14" y="103"/>
                    <a:pt x="20" y="106"/>
                    <a:pt x="25" y="110"/>
                  </a:cubicBezTo>
                  <a:cubicBezTo>
                    <a:pt x="26" y="110"/>
                    <a:pt x="27" y="111"/>
                    <a:pt x="29" y="112"/>
                  </a:cubicBezTo>
                  <a:cubicBezTo>
                    <a:pt x="27" y="116"/>
                    <a:pt x="26" y="120"/>
                    <a:pt x="25" y="124"/>
                  </a:cubicBezTo>
                  <a:close/>
                  <a:moveTo>
                    <a:pt x="32" y="104"/>
                  </a:moveTo>
                  <a:cubicBezTo>
                    <a:pt x="32" y="104"/>
                    <a:pt x="32" y="104"/>
                    <a:pt x="32" y="104"/>
                  </a:cubicBezTo>
                  <a:cubicBezTo>
                    <a:pt x="31" y="105"/>
                    <a:pt x="31" y="106"/>
                    <a:pt x="31" y="107"/>
                  </a:cubicBezTo>
                  <a:cubicBezTo>
                    <a:pt x="29" y="106"/>
                    <a:pt x="28" y="105"/>
                    <a:pt x="27" y="104"/>
                  </a:cubicBezTo>
                  <a:cubicBezTo>
                    <a:pt x="22" y="101"/>
                    <a:pt x="16" y="98"/>
                    <a:pt x="11" y="96"/>
                  </a:cubicBezTo>
                  <a:cubicBezTo>
                    <a:pt x="12" y="93"/>
                    <a:pt x="14" y="90"/>
                    <a:pt x="15" y="87"/>
                  </a:cubicBezTo>
                  <a:cubicBezTo>
                    <a:pt x="17" y="83"/>
                    <a:pt x="20" y="79"/>
                    <a:pt x="22" y="75"/>
                  </a:cubicBezTo>
                  <a:cubicBezTo>
                    <a:pt x="27" y="78"/>
                    <a:pt x="32" y="81"/>
                    <a:pt x="36" y="84"/>
                  </a:cubicBezTo>
                  <a:cubicBezTo>
                    <a:pt x="38" y="85"/>
                    <a:pt x="40" y="86"/>
                    <a:pt x="42" y="87"/>
                  </a:cubicBezTo>
                  <a:cubicBezTo>
                    <a:pt x="38" y="92"/>
                    <a:pt x="35" y="98"/>
                    <a:pt x="32" y="104"/>
                  </a:cubicBezTo>
                  <a:close/>
                  <a:moveTo>
                    <a:pt x="54" y="72"/>
                  </a:moveTo>
                  <a:cubicBezTo>
                    <a:pt x="54" y="72"/>
                    <a:pt x="54" y="72"/>
                    <a:pt x="54" y="72"/>
                  </a:cubicBezTo>
                  <a:cubicBezTo>
                    <a:pt x="51" y="76"/>
                    <a:pt x="48" y="79"/>
                    <a:pt x="45" y="83"/>
                  </a:cubicBezTo>
                  <a:cubicBezTo>
                    <a:pt x="43" y="82"/>
                    <a:pt x="40" y="80"/>
                    <a:pt x="38" y="79"/>
                  </a:cubicBezTo>
                  <a:cubicBezTo>
                    <a:pt x="34" y="76"/>
                    <a:pt x="29" y="73"/>
                    <a:pt x="25" y="71"/>
                  </a:cubicBezTo>
                  <a:cubicBezTo>
                    <a:pt x="28" y="67"/>
                    <a:pt x="31" y="63"/>
                    <a:pt x="34" y="59"/>
                  </a:cubicBezTo>
                  <a:cubicBezTo>
                    <a:pt x="34" y="59"/>
                    <a:pt x="34" y="59"/>
                    <a:pt x="35" y="60"/>
                  </a:cubicBezTo>
                  <a:cubicBezTo>
                    <a:pt x="40" y="62"/>
                    <a:pt x="46" y="64"/>
                    <a:pt x="51" y="67"/>
                  </a:cubicBezTo>
                  <a:cubicBezTo>
                    <a:pt x="53" y="68"/>
                    <a:pt x="54" y="69"/>
                    <a:pt x="56" y="70"/>
                  </a:cubicBezTo>
                  <a:cubicBezTo>
                    <a:pt x="55" y="71"/>
                    <a:pt x="55" y="72"/>
                    <a:pt x="54" y="72"/>
                  </a:cubicBezTo>
                  <a:close/>
                  <a:moveTo>
                    <a:pt x="60" y="66"/>
                  </a:moveTo>
                  <a:cubicBezTo>
                    <a:pt x="60" y="66"/>
                    <a:pt x="60" y="66"/>
                    <a:pt x="60" y="66"/>
                  </a:cubicBezTo>
                  <a:cubicBezTo>
                    <a:pt x="58" y="64"/>
                    <a:pt x="56" y="63"/>
                    <a:pt x="54" y="62"/>
                  </a:cubicBezTo>
                  <a:cubicBezTo>
                    <a:pt x="48" y="60"/>
                    <a:pt x="43" y="57"/>
                    <a:pt x="37" y="55"/>
                  </a:cubicBezTo>
                  <a:cubicBezTo>
                    <a:pt x="39" y="53"/>
                    <a:pt x="41" y="51"/>
                    <a:pt x="43" y="49"/>
                  </a:cubicBezTo>
                  <a:cubicBezTo>
                    <a:pt x="47" y="45"/>
                    <a:pt x="51" y="41"/>
                    <a:pt x="55" y="38"/>
                  </a:cubicBezTo>
                  <a:cubicBezTo>
                    <a:pt x="58" y="42"/>
                    <a:pt x="63" y="46"/>
                    <a:pt x="67" y="49"/>
                  </a:cubicBezTo>
                  <a:cubicBezTo>
                    <a:pt x="69" y="51"/>
                    <a:pt x="72" y="52"/>
                    <a:pt x="74" y="54"/>
                  </a:cubicBezTo>
                  <a:cubicBezTo>
                    <a:pt x="69" y="58"/>
                    <a:pt x="65" y="62"/>
                    <a:pt x="60" y="66"/>
                  </a:cubicBezTo>
                  <a:close/>
                  <a:moveTo>
                    <a:pt x="84" y="47"/>
                  </a:moveTo>
                  <a:cubicBezTo>
                    <a:pt x="84" y="47"/>
                    <a:pt x="84" y="47"/>
                    <a:pt x="84" y="47"/>
                  </a:cubicBezTo>
                  <a:cubicBezTo>
                    <a:pt x="82" y="48"/>
                    <a:pt x="80" y="49"/>
                    <a:pt x="79" y="51"/>
                  </a:cubicBezTo>
                  <a:cubicBezTo>
                    <a:pt x="77" y="49"/>
                    <a:pt x="75" y="48"/>
                    <a:pt x="73" y="47"/>
                  </a:cubicBezTo>
                  <a:cubicBezTo>
                    <a:pt x="68" y="43"/>
                    <a:pt x="63" y="39"/>
                    <a:pt x="58" y="34"/>
                  </a:cubicBezTo>
                  <a:cubicBezTo>
                    <a:pt x="64" y="29"/>
                    <a:pt x="70" y="25"/>
                    <a:pt x="77" y="20"/>
                  </a:cubicBezTo>
                  <a:cubicBezTo>
                    <a:pt x="77" y="20"/>
                    <a:pt x="77" y="20"/>
                    <a:pt x="78" y="21"/>
                  </a:cubicBezTo>
                  <a:cubicBezTo>
                    <a:pt x="85" y="23"/>
                    <a:pt x="89" y="29"/>
                    <a:pt x="93" y="35"/>
                  </a:cubicBezTo>
                  <a:cubicBezTo>
                    <a:pt x="95" y="36"/>
                    <a:pt x="96" y="38"/>
                    <a:pt x="97" y="40"/>
                  </a:cubicBezTo>
                  <a:cubicBezTo>
                    <a:pt x="93" y="42"/>
                    <a:pt x="88" y="44"/>
                    <a:pt x="84" y="47"/>
                  </a:cubicBezTo>
                  <a:close/>
                  <a:moveTo>
                    <a:pt x="104" y="37"/>
                  </a:moveTo>
                  <a:cubicBezTo>
                    <a:pt x="104" y="37"/>
                    <a:pt x="104" y="37"/>
                    <a:pt x="104" y="37"/>
                  </a:cubicBezTo>
                  <a:cubicBezTo>
                    <a:pt x="103" y="37"/>
                    <a:pt x="103" y="38"/>
                    <a:pt x="102" y="38"/>
                  </a:cubicBezTo>
                  <a:cubicBezTo>
                    <a:pt x="100" y="35"/>
                    <a:pt x="98" y="32"/>
                    <a:pt x="96" y="30"/>
                  </a:cubicBezTo>
                  <a:cubicBezTo>
                    <a:pt x="92" y="25"/>
                    <a:pt x="87" y="19"/>
                    <a:pt x="81" y="17"/>
                  </a:cubicBezTo>
                  <a:cubicBezTo>
                    <a:pt x="87" y="13"/>
                    <a:pt x="94" y="9"/>
                    <a:pt x="100" y="6"/>
                  </a:cubicBezTo>
                  <a:cubicBezTo>
                    <a:pt x="102" y="5"/>
                    <a:pt x="104" y="5"/>
                    <a:pt x="106" y="4"/>
                  </a:cubicBezTo>
                  <a:cubicBezTo>
                    <a:pt x="108" y="8"/>
                    <a:pt x="110" y="12"/>
                    <a:pt x="112" y="16"/>
                  </a:cubicBezTo>
                  <a:cubicBezTo>
                    <a:pt x="113" y="18"/>
                    <a:pt x="114" y="19"/>
                    <a:pt x="114" y="20"/>
                  </a:cubicBezTo>
                  <a:cubicBezTo>
                    <a:pt x="114" y="23"/>
                    <a:pt x="114" y="25"/>
                    <a:pt x="114" y="27"/>
                  </a:cubicBezTo>
                  <a:cubicBezTo>
                    <a:pt x="115" y="29"/>
                    <a:pt x="115" y="31"/>
                    <a:pt x="115" y="33"/>
                  </a:cubicBezTo>
                  <a:cubicBezTo>
                    <a:pt x="111" y="34"/>
                    <a:pt x="107" y="36"/>
                    <a:pt x="104" y="37"/>
                  </a:cubicBezTo>
                  <a:close/>
                  <a:moveTo>
                    <a:pt x="568" y="127"/>
                  </a:moveTo>
                  <a:cubicBezTo>
                    <a:pt x="568" y="127"/>
                    <a:pt x="568" y="127"/>
                    <a:pt x="568" y="127"/>
                  </a:cubicBezTo>
                  <a:cubicBezTo>
                    <a:pt x="569" y="129"/>
                    <a:pt x="570" y="131"/>
                    <a:pt x="570" y="133"/>
                  </a:cubicBezTo>
                  <a:cubicBezTo>
                    <a:pt x="563" y="134"/>
                    <a:pt x="556" y="139"/>
                    <a:pt x="551" y="145"/>
                  </a:cubicBezTo>
                  <a:cubicBezTo>
                    <a:pt x="549" y="142"/>
                    <a:pt x="548" y="139"/>
                    <a:pt x="546" y="136"/>
                  </a:cubicBezTo>
                  <a:cubicBezTo>
                    <a:pt x="548" y="134"/>
                    <a:pt x="550" y="132"/>
                    <a:pt x="552" y="130"/>
                  </a:cubicBezTo>
                  <a:cubicBezTo>
                    <a:pt x="555" y="128"/>
                    <a:pt x="557" y="126"/>
                    <a:pt x="560" y="125"/>
                  </a:cubicBezTo>
                  <a:cubicBezTo>
                    <a:pt x="561" y="124"/>
                    <a:pt x="564" y="123"/>
                    <a:pt x="565" y="121"/>
                  </a:cubicBezTo>
                  <a:cubicBezTo>
                    <a:pt x="566" y="123"/>
                    <a:pt x="567" y="125"/>
                    <a:pt x="568" y="127"/>
                  </a:cubicBezTo>
                  <a:close/>
                  <a:moveTo>
                    <a:pt x="440" y="25"/>
                  </a:moveTo>
                  <a:cubicBezTo>
                    <a:pt x="440" y="25"/>
                    <a:pt x="440" y="25"/>
                    <a:pt x="440" y="25"/>
                  </a:cubicBezTo>
                  <a:cubicBezTo>
                    <a:pt x="440" y="26"/>
                    <a:pt x="438" y="28"/>
                    <a:pt x="437" y="30"/>
                  </a:cubicBezTo>
                  <a:cubicBezTo>
                    <a:pt x="437" y="30"/>
                    <a:pt x="437" y="29"/>
                    <a:pt x="437" y="28"/>
                  </a:cubicBezTo>
                  <a:cubicBezTo>
                    <a:pt x="436" y="18"/>
                    <a:pt x="435" y="9"/>
                    <a:pt x="435" y="0"/>
                  </a:cubicBezTo>
                  <a:cubicBezTo>
                    <a:pt x="437" y="0"/>
                    <a:pt x="439" y="0"/>
                    <a:pt x="440" y="1"/>
                  </a:cubicBezTo>
                  <a:cubicBezTo>
                    <a:pt x="444" y="2"/>
                    <a:pt x="448" y="3"/>
                    <a:pt x="452" y="5"/>
                  </a:cubicBezTo>
                  <a:cubicBezTo>
                    <a:pt x="452" y="5"/>
                    <a:pt x="453" y="5"/>
                    <a:pt x="453" y="5"/>
                  </a:cubicBezTo>
                  <a:cubicBezTo>
                    <a:pt x="448" y="7"/>
                    <a:pt x="446" y="12"/>
                    <a:pt x="444" y="16"/>
                  </a:cubicBezTo>
                  <a:cubicBezTo>
                    <a:pt x="443" y="19"/>
                    <a:pt x="442" y="22"/>
                    <a:pt x="440" y="25"/>
                  </a:cubicBezTo>
                  <a:close/>
                  <a:moveTo>
                    <a:pt x="455" y="40"/>
                  </a:moveTo>
                  <a:cubicBezTo>
                    <a:pt x="455" y="40"/>
                    <a:pt x="455" y="40"/>
                    <a:pt x="455" y="40"/>
                  </a:cubicBezTo>
                  <a:cubicBezTo>
                    <a:pt x="451" y="37"/>
                    <a:pt x="447" y="35"/>
                    <a:pt x="442" y="33"/>
                  </a:cubicBezTo>
                  <a:cubicBezTo>
                    <a:pt x="445" y="30"/>
                    <a:pt x="447" y="25"/>
                    <a:pt x="449" y="22"/>
                  </a:cubicBezTo>
                  <a:cubicBezTo>
                    <a:pt x="450" y="20"/>
                    <a:pt x="451" y="17"/>
                    <a:pt x="452" y="14"/>
                  </a:cubicBezTo>
                  <a:cubicBezTo>
                    <a:pt x="454" y="12"/>
                    <a:pt x="456" y="9"/>
                    <a:pt x="457" y="7"/>
                  </a:cubicBezTo>
                  <a:cubicBezTo>
                    <a:pt x="457" y="7"/>
                    <a:pt x="457" y="7"/>
                    <a:pt x="457" y="6"/>
                  </a:cubicBezTo>
                  <a:cubicBezTo>
                    <a:pt x="462" y="9"/>
                    <a:pt x="468" y="12"/>
                    <a:pt x="473" y="15"/>
                  </a:cubicBezTo>
                  <a:cubicBezTo>
                    <a:pt x="472" y="15"/>
                    <a:pt x="471" y="16"/>
                    <a:pt x="471" y="17"/>
                  </a:cubicBezTo>
                  <a:cubicBezTo>
                    <a:pt x="469" y="20"/>
                    <a:pt x="467" y="23"/>
                    <a:pt x="465" y="26"/>
                  </a:cubicBezTo>
                  <a:cubicBezTo>
                    <a:pt x="462" y="31"/>
                    <a:pt x="459" y="36"/>
                    <a:pt x="455" y="40"/>
                  </a:cubicBezTo>
                  <a:close/>
                  <a:moveTo>
                    <a:pt x="473" y="54"/>
                  </a:moveTo>
                  <a:cubicBezTo>
                    <a:pt x="473" y="54"/>
                    <a:pt x="473" y="54"/>
                    <a:pt x="473" y="54"/>
                  </a:cubicBezTo>
                  <a:cubicBezTo>
                    <a:pt x="470" y="51"/>
                    <a:pt x="467" y="49"/>
                    <a:pt x="464" y="46"/>
                  </a:cubicBezTo>
                  <a:cubicBezTo>
                    <a:pt x="463" y="45"/>
                    <a:pt x="461" y="44"/>
                    <a:pt x="460" y="43"/>
                  </a:cubicBezTo>
                  <a:cubicBezTo>
                    <a:pt x="463" y="39"/>
                    <a:pt x="466" y="35"/>
                    <a:pt x="469" y="31"/>
                  </a:cubicBezTo>
                  <a:cubicBezTo>
                    <a:pt x="471" y="28"/>
                    <a:pt x="473" y="25"/>
                    <a:pt x="475" y="22"/>
                  </a:cubicBezTo>
                  <a:cubicBezTo>
                    <a:pt x="476" y="20"/>
                    <a:pt x="477" y="19"/>
                    <a:pt x="478" y="17"/>
                  </a:cubicBezTo>
                  <a:cubicBezTo>
                    <a:pt x="484" y="21"/>
                    <a:pt x="490" y="25"/>
                    <a:pt x="495" y="28"/>
                  </a:cubicBezTo>
                  <a:cubicBezTo>
                    <a:pt x="495" y="29"/>
                    <a:pt x="494" y="30"/>
                    <a:pt x="494" y="30"/>
                  </a:cubicBezTo>
                  <a:cubicBezTo>
                    <a:pt x="491" y="33"/>
                    <a:pt x="489" y="36"/>
                    <a:pt x="487" y="39"/>
                  </a:cubicBezTo>
                  <a:cubicBezTo>
                    <a:pt x="484" y="44"/>
                    <a:pt x="480" y="51"/>
                    <a:pt x="473" y="54"/>
                  </a:cubicBezTo>
                  <a:cubicBezTo>
                    <a:pt x="473" y="54"/>
                    <a:pt x="473" y="54"/>
                    <a:pt x="473" y="54"/>
                  </a:cubicBezTo>
                  <a:close/>
                  <a:moveTo>
                    <a:pt x="478" y="58"/>
                  </a:moveTo>
                  <a:cubicBezTo>
                    <a:pt x="478" y="58"/>
                    <a:pt x="478" y="58"/>
                    <a:pt x="478" y="58"/>
                  </a:cubicBezTo>
                  <a:cubicBezTo>
                    <a:pt x="483" y="55"/>
                    <a:pt x="487" y="50"/>
                    <a:pt x="490" y="46"/>
                  </a:cubicBezTo>
                  <a:cubicBezTo>
                    <a:pt x="493" y="43"/>
                    <a:pt x="495" y="39"/>
                    <a:pt x="497" y="36"/>
                  </a:cubicBezTo>
                  <a:cubicBezTo>
                    <a:pt x="498" y="35"/>
                    <a:pt x="499" y="33"/>
                    <a:pt x="500" y="32"/>
                  </a:cubicBezTo>
                  <a:cubicBezTo>
                    <a:pt x="505" y="36"/>
                    <a:pt x="509" y="39"/>
                    <a:pt x="514" y="44"/>
                  </a:cubicBezTo>
                  <a:cubicBezTo>
                    <a:pt x="510" y="46"/>
                    <a:pt x="505" y="52"/>
                    <a:pt x="504" y="53"/>
                  </a:cubicBezTo>
                  <a:cubicBezTo>
                    <a:pt x="500" y="59"/>
                    <a:pt x="496" y="65"/>
                    <a:pt x="492" y="71"/>
                  </a:cubicBezTo>
                  <a:cubicBezTo>
                    <a:pt x="487" y="66"/>
                    <a:pt x="483" y="62"/>
                    <a:pt x="478" y="58"/>
                  </a:cubicBezTo>
                  <a:close/>
                  <a:moveTo>
                    <a:pt x="518" y="95"/>
                  </a:moveTo>
                  <a:cubicBezTo>
                    <a:pt x="518" y="95"/>
                    <a:pt x="518" y="95"/>
                    <a:pt x="518" y="95"/>
                  </a:cubicBezTo>
                  <a:cubicBezTo>
                    <a:pt x="515" y="93"/>
                    <a:pt x="513" y="90"/>
                    <a:pt x="511" y="88"/>
                  </a:cubicBezTo>
                  <a:cubicBezTo>
                    <a:pt x="513" y="86"/>
                    <a:pt x="516" y="83"/>
                    <a:pt x="519" y="80"/>
                  </a:cubicBezTo>
                  <a:cubicBezTo>
                    <a:pt x="521" y="78"/>
                    <a:pt x="523" y="75"/>
                    <a:pt x="526" y="73"/>
                  </a:cubicBezTo>
                  <a:cubicBezTo>
                    <a:pt x="528" y="70"/>
                    <a:pt x="530" y="69"/>
                    <a:pt x="530" y="65"/>
                  </a:cubicBezTo>
                  <a:cubicBezTo>
                    <a:pt x="530" y="65"/>
                    <a:pt x="529" y="64"/>
                    <a:pt x="529" y="64"/>
                  </a:cubicBezTo>
                  <a:cubicBezTo>
                    <a:pt x="526" y="64"/>
                    <a:pt x="524" y="66"/>
                    <a:pt x="522" y="67"/>
                  </a:cubicBezTo>
                  <a:cubicBezTo>
                    <a:pt x="520" y="70"/>
                    <a:pt x="517" y="73"/>
                    <a:pt x="515" y="75"/>
                  </a:cubicBezTo>
                  <a:cubicBezTo>
                    <a:pt x="512" y="78"/>
                    <a:pt x="510" y="81"/>
                    <a:pt x="507" y="84"/>
                  </a:cubicBezTo>
                  <a:cubicBezTo>
                    <a:pt x="504" y="81"/>
                    <a:pt x="501" y="79"/>
                    <a:pt x="498" y="76"/>
                  </a:cubicBezTo>
                  <a:cubicBezTo>
                    <a:pt x="498" y="75"/>
                    <a:pt x="497" y="75"/>
                    <a:pt x="497" y="74"/>
                  </a:cubicBezTo>
                  <a:cubicBezTo>
                    <a:pt x="500" y="68"/>
                    <a:pt x="504" y="62"/>
                    <a:pt x="509" y="57"/>
                  </a:cubicBezTo>
                  <a:cubicBezTo>
                    <a:pt x="511" y="54"/>
                    <a:pt x="514" y="51"/>
                    <a:pt x="516" y="49"/>
                  </a:cubicBezTo>
                  <a:cubicBezTo>
                    <a:pt x="517" y="49"/>
                    <a:pt x="517" y="49"/>
                    <a:pt x="518" y="48"/>
                  </a:cubicBezTo>
                  <a:cubicBezTo>
                    <a:pt x="523" y="54"/>
                    <a:pt x="527" y="60"/>
                    <a:pt x="532" y="66"/>
                  </a:cubicBezTo>
                  <a:cubicBezTo>
                    <a:pt x="535" y="71"/>
                    <a:pt x="539" y="75"/>
                    <a:pt x="542" y="80"/>
                  </a:cubicBezTo>
                  <a:cubicBezTo>
                    <a:pt x="542" y="80"/>
                    <a:pt x="542" y="80"/>
                    <a:pt x="542" y="80"/>
                  </a:cubicBezTo>
                  <a:cubicBezTo>
                    <a:pt x="537" y="79"/>
                    <a:pt x="531" y="84"/>
                    <a:pt x="528" y="87"/>
                  </a:cubicBezTo>
                  <a:cubicBezTo>
                    <a:pt x="524" y="89"/>
                    <a:pt x="521" y="92"/>
                    <a:pt x="518" y="95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44" name="íslïďè">
              <a:extLst>
                <a:ext uri="{FF2B5EF4-FFF2-40B4-BE49-F238E27FC236}">
                  <a16:creationId xmlns:a16="http://schemas.microsoft.com/office/drawing/2014/main" id="{1173E66B-F6AF-4FFD-AAA8-7F91738B4CD3}"/>
                </a:ext>
              </a:extLst>
            </p:cNvPr>
            <p:cNvSpPr/>
            <p:nvPr/>
          </p:nvSpPr>
          <p:spPr bwMode="auto">
            <a:xfrm>
              <a:off x="4119601" y="3581268"/>
              <a:ext cx="3888859" cy="921402"/>
            </a:xfrm>
            <a:custGeom>
              <a:avLst/>
              <a:gdLst>
                <a:gd name="T0" fmla="*/ 527 w 552"/>
                <a:gd name="T1" fmla="*/ 104 h 131"/>
                <a:gd name="T2" fmla="*/ 536 w 552"/>
                <a:gd name="T3" fmla="*/ 96 h 131"/>
                <a:gd name="T4" fmla="*/ 544 w 552"/>
                <a:gd name="T5" fmla="*/ 109 h 131"/>
                <a:gd name="T6" fmla="*/ 527 w 552"/>
                <a:gd name="T7" fmla="*/ 104 h 131"/>
                <a:gd name="T8" fmla="*/ 530 w 552"/>
                <a:gd name="T9" fmla="*/ 92 h 131"/>
                <a:gd name="T10" fmla="*/ 514 w 552"/>
                <a:gd name="T11" fmla="*/ 86 h 131"/>
                <a:gd name="T12" fmla="*/ 533 w 552"/>
                <a:gd name="T13" fmla="*/ 90 h 131"/>
                <a:gd name="T14" fmla="*/ 4 w 552"/>
                <a:gd name="T15" fmla="*/ 109 h 131"/>
                <a:gd name="T16" fmla="*/ 17 w 552"/>
                <a:gd name="T17" fmla="*/ 115 h 131"/>
                <a:gd name="T18" fmla="*/ 0 w 552"/>
                <a:gd name="T19" fmla="*/ 118 h 131"/>
                <a:gd name="T20" fmla="*/ 12 w 552"/>
                <a:gd name="T21" fmla="*/ 92 h 131"/>
                <a:gd name="T22" fmla="*/ 22 w 552"/>
                <a:gd name="T23" fmla="*/ 98 h 131"/>
                <a:gd name="T24" fmla="*/ 18 w 552"/>
                <a:gd name="T25" fmla="*/ 110 h 131"/>
                <a:gd name="T26" fmla="*/ 6 w 552"/>
                <a:gd name="T27" fmla="*/ 104 h 131"/>
                <a:gd name="T28" fmla="*/ 27 w 552"/>
                <a:gd name="T29" fmla="*/ 68 h 131"/>
                <a:gd name="T30" fmla="*/ 35 w 552"/>
                <a:gd name="T31" fmla="*/ 73 h 131"/>
                <a:gd name="T32" fmla="*/ 25 w 552"/>
                <a:gd name="T33" fmla="*/ 90 h 131"/>
                <a:gd name="T34" fmla="*/ 20 w 552"/>
                <a:gd name="T35" fmla="*/ 90 h 131"/>
                <a:gd name="T36" fmla="*/ 30 w 552"/>
                <a:gd name="T37" fmla="*/ 64 h 131"/>
                <a:gd name="T38" fmla="*/ 44 w 552"/>
                <a:gd name="T39" fmla="*/ 53 h 131"/>
                <a:gd name="T40" fmla="*/ 47 w 552"/>
                <a:gd name="T41" fmla="*/ 58 h 131"/>
                <a:gd name="T42" fmla="*/ 38 w 552"/>
                <a:gd name="T43" fmla="*/ 69 h 131"/>
                <a:gd name="T44" fmla="*/ 30 w 552"/>
                <a:gd name="T45" fmla="*/ 64 h 131"/>
                <a:gd name="T46" fmla="*/ 58 w 552"/>
                <a:gd name="T47" fmla="*/ 33 h 131"/>
                <a:gd name="T48" fmla="*/ 67 w 552"/>
                <a:gd name="T49" fmla="*/ 40 h 131"/>
                <a:gd name="T50" fmla="*/ 53 w 552"/>
                <a:gd name="T51" fmla="*/ 52 h 131"/>
                <a:gd name="T52" fmla="*/ 44 w 552"/>
                <a:gd name="T53" fmla="*/ 47 h 131"/>
                <a:gd name="T54" fmla="*/ 82 w 552"/>
                <a:gd name="T55" fmla="*/ 15 h 131"/>
                <a:gd name="T56" fmla="*/ 90 w 552"/>
                <a:gd name="T57" fmla="*/ 26 h 131"/>
                <a:gd name="T58" fmla="*/ 77 w 552"/>
                <a:gd name="T59" fmla="*/ 33 h 131"/>
                <a:gd name="T60" fmla="*/ 66 w 552"/>
                <a:gd name="T61" fmla="*/ 33 h 131"/>
                <a:gd name="T62" fmla="*/ 87 w 552"/>
                <a:gd name="T63" fmla="*/ 13 h 131"/>
                <a:gd name="T64" fmla="*/ 107 w 552"/>
                <a:gd name="T65" fmla="*/ 6 h 131"/>
                <a:gd name="T66" fmla="*/ 108 w 552"/>
                <a:gd name="T67" fmla="*/ 19 h 131"/>
                <a:gd name="T68" fmla="*/ 97 w 552"/>
                <a:gd name="T69" fmla="*/ 23 h 131"/>
                <a:gd name="T70" fmla="*/ 89 w 552"/>
                <a:gd name="T71" fmla="*/ 16 h 131"/>
                <a:gd name="T72" fmla="*/ 429 w 552"/>
                <a:gd name="T73" fmla="*/ 0 h 131"/>
                <a:gd name="T74" fmla="*/ 433 w 552"/>
                <a:gd name="T75" fmla="*/ 11 h 131"/>
                <a:gd name="T76" fmla="*/ 430 w 552"/>
                <a:gd name="T77" fmla="*/ 16 h 131"/>
                <a:gd name="T78" fmla="*/ 429 w 552"/>
                <a:gd name="T79" fmla="*/ 0 h 131"/>
                <a:gd name="T80" fmla="*/ 456 w 552"/>
                <a:gd name="T81" fmla="*/ 15 h 131"/>
                <a:gd name="T82" fmla="*/ 448 w 552"/>
                <a:gd name="T83" fmla="*/ 26 h 131"/>
                <a:gd name="T84" fmla="*/ 442 w 552"/>
                <a:gd name="T85" fmla="*/ 8 h 131"/>
                <a:gd name="T86" fmla="*/ 461 w 552"/>
                <a:gd name="T87" fmla="*/ 18 h 131"/>
                <a:gd name="T88" fmla="*/ 466 w 552"/>
                <a:gd name="T89" fmla="*/ 40 h 131"/>
                <a:gd name="T90" fmla="*/ 466 w 552"/>
                <a:gd name="T91" fmla="*/ 40 h 131"/>
                <a:gd name="T92" fmla="*/ 453 w 552"/>
                <a:gd name="T93" fmla="*/ 29 h 131"/>
                <a:gd name="T94" fmla="*/ 482 w 552"/>
                <a:gd name="T95" fmla="*/ 33 h 131"/>
                <a:gd name="T96" fmla="*/ 485 w 552"/>
                <a:gd name="T97" fmla="*/ 57 h 131"/>
                <a:gd name="T98" fmla="*/ 471 w 552"/>
                <a:gd name="T99" fmla="*/ 44 h 131"/>
                <a:gd name="T100" fmla="*/ 498 w 552"/>
                <a:gd name="T101" fmla="*/ 48 h 131"/>
                <a:gd name="T102" fmla="*/ 508 w 552"/>
                <a:gd name="T103" fmla="*/ 61 h 131"/>
                <a:gd name="T104" fmla="*/ 491 w 552"/>
                <a:gd name="T105" fmla="*/ 62 h 131"/>
                <a:gd name="T106" fmla="*/ 498 w 552"/>
                <a:gd name="T107" fmla="*/ 48 h 131"/>
                <a:gd name="T108" fmla="*/ 520 w 552"/>
                <a:gd name="T109" fmla="*/ 73 h 131"/>
                <a:gd name="T110" fmla="*/ 511 w 552"/>
                <a:gd name="T111" fmla="*/ 81 h 131"/>
                <a:gd name="T112" fmla="*/ 512 w 552"/>
                <a:gd name="T113" fmla="*/ 66 h 131"/>
                <a:gd name="T114" fmla="*/ 547 w 552"/>
                <a:gd name="T115" fmla="*/ 115 h 131"/>
                <a:gd name="T116" fmla="*/ 544 w 552"/>
                <a:gd name="T117" fmla="*/ 131 h 131"/>
                <a:gd name="T118" fmla="*/ 545 w 552"/>
                <a:gd name="T119" fmla="*/ 11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52" h="131">
                  <a:moveTo>
                    <a:pt x="527" y="104"/>
                  </a:moveTo>
                  <a:cubicBezTo>
                    <a:pt x="527" y="104"/>
                    <a:pt x="527" y="104"/>
                    <a:pt x="527" y="104"/>
                  </a:cubicBezTo>
                  <a:cubicBezTo>
                    <a:pt x="529" y="101"/>
                    <a:pt x="532" y="99"/>
                    <a:pt x="535" y="96"/>
                  </a:cubicBezTo>
                  <a:cubicBezTo>
                    <a:pt x="536" y="96"/>
                    <a:pt x="536" y="96"/>
                    <a:pt x="536" y="96"/>
                  </a:cubicBezTo>
                  <a:cubicBezTo>
                    <a:pt x="539" y="100"/>
                    <a:pt x="542" y="104"/>
                    <a:pt x="544" y="109"/>
                  </a:cubicBezTo>
                  <a:cubicBezTo>
                    <a:pt x="544" y="109"/>
                    <a:pt x="544" y="109"/>
                    <a:pt x="544" y="109"/>
                  </a:cubicBezTo>
                  <a:cubicBezTo>
                    <a:pt x="541" y="111"/>
                    <a:pt x="538" y="114"/>
                    <a:pt x="535" y="116"/>
                  </a:cubicBezTo>
                  <a:cubicBezTo>
                    <a:pt x="532" y="112"/>
                    <a:pt x="530" y="108"/>
                    <a:pt x="527" y="104"/>
                  </a:cubicBezTo>
                  <a:close/>
                  <a:moveTo>
                    <a:pt x="533" y="90"/>
                  </a:moveTo>
                  <a:cubicBezTo>
                    <a:pt x="532" y="91"/>
                    <a:pt x="531" y="91"/>
                    <a:pt x="530" y="92"/>
                  </a:cubicBezTo>
                  <a:cubicBezTo>
                    <a:pt x="528" y="94"/>
                    <a:pt x="525" y="96"/>
                    <a:pt x="523" y="98"/>
                  </a:cubicBezTo>
                  <a:cubicBezTo>
                    <a:pt x="520" y="94"/>
                    <a:pt x="517" y="90"/>
                    <a:pt x="514" y="86"/>
                  </a:cubicBezTo>
                  <a:cubicBezTo>
                    <a:pt x="517" y="83"/>
                    <a:pt x="521" y="81"/>
                    <a:pt x="524" y="78"/>
                  </a:cubicBezTo>
                  <a:cubicBezTo>
                    <a:pt x="527" y="82"/>
                    <a:pt x="530" y="86"/>
                    <a:pt x="533" y="90"/>
                  </a:cubicBezTo>
                  <a:close/>
                  <a:moveTo>
                    <a:pt x="0" y="118"/>
                  </a:moveTo>
                  <a:cubicBezTo>
                    <a:pt x="1" y="115"/>
                    <a:pt x="3" y="112"/>
                    <a:pt x="4" y="109"/>
                  </a:cubicBezTo>
                  <a:cubicBezTo>
                    <a:pt x="6" y="110"/>
                    <a:pt x="7" y="111"/>
                    <a:pt x="9" y="111"/>
                  </a:cubicBezTo>
                  <a:cubicBezTo>
                    <a:pt x="11" y="113"/>
                    <a:pt x="14" y="114"/>
                    <a:pt x="17" y="115"/>
                  </a:cubicBezTo>
                  <a:cubicBezTo>
                    <a:pt x="16" y="119"/>
                    <a:pt x="15" y="122"/>
                    <a:pt x="14" y="126"/>
                  </a:cubicBezTo>
                  <a:cubicBezTo>
                    <a:pt x="10" y="123"/>
                    <a:pt x="5" y="120"/>
                    <a:pt x="0" y="118"/>
                  </a:cubicBezTo>
                  <a:close/>
                  <a:moveTo>
                    <a:pt x="6" y="104"/>
                  </a:moveTo>
                  <a:cubicBezTo>
                    <a:pt x="8" y="100"/>
                    <a:pt x="10" y="96"/>
                    <a:pt x="12" y="92"/>
                  </a:cubicBezTo>
                  <a:cubicBezTo>
                    <a:pt x="14" y="93"/>
                    <a:pt x="16" y="94"/>
                    <a:pt x="18" y="96"/>
                  </a:cubicBezTo>
                  <a:cubicBezTo>
                    <a:pt x="19" y="96"/>
                    <a:pt x="20" y="97"/>
                    <a:pt x="22" y="98"/>
                  </a:cubicBezTo>
                  <a:cubicBezTo>
                    <a:pt x="20" y="102"/>
                    <a:pt x="19" y="106"/>
                    <a:pt x="18" y="110"/>
                  </a:cubicBezTo>
                  <a:cubicBezTo>
                    <a:pt x="18" y="110"/>
                    <a:pt x="18" y="110"/>
                    <a:pt x="18" y="110"/>
                  </a:cubicBezTo>
                  <a:cubicBezTo>
                    <a:pt x="16" y="108"/>
                    <a:pt x="13" y="107"/>
                    <a:pt x="10" y="106"/>
                  </a:cubicBezTo>
                  <a:cubicBezTo>
                    <a:pt x="9" y="105"/>
                    <a:pt x="8" y="105"/>
                    <a:pt x="6" y="104"/>
                  </a:cubicBezTo>
                  <a:close/>
                  <a:moveTo>
                    <a:pt x="15" y="88"/>
                  </a:moveTo>
                  <a:cubicBezTo>
                    <a:pt x="19" y="81"/>
                    <a:pt x="23" y="75"/>
                    <a:pt x="27" y="68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31" y="71"/>
                    <a:pt x="33" y="72"/>
                    <a:pt x="35" y="73"/>
                  </a:cubicBezTo>
                  <a:cubicBezTo>
                    <a:pt x="31" y="78"/>
                    <a:pt x="28" y="84"/>
                    <a:pt x="25" y="90"/>
                  </a:cubicBezTo>
                  <a:cubicBezTo>
                    <a:pt x="25" y="90"/>
                    <a:pt x="25" y="90"/>
                    <a:pt x="25" y="90"/>
                  </a:cubicBezTo>
                  <a:cubicBezTo>
                    <a:pt x="24" y="91"/>
                    <a:pt x="24" y="92"/>
                    <a:pt x="24" y="93"/>
                  </a:cubicBezTo>
                  <a:cubicBezTo>
                    <a:pt x="22" y="92"/>
                    <a:pt x="21" y="91"/>
                    <a:pt x="20" y="90"/>
                  </a:cubicBezTo>
                  <a:cubicBezTo>
                    <a:pt x="18" y="89"/>
                    <a:pt x="16" y="88"/>
                    <a:pt x="15" y="88"/>
                  </a:cubicBezTo>
                  <a:close/>
                  <a:moveTo>
                    <a:pt x="30" y="64"/>
                  </a:moveTo>
                  <a:cubicBezTo>
                    <a:pt x="33" y="59"/>
                    <a:pt x="37" y="55"/>
                    <a:pt x="40" y="51"/>
                  </a:cubicBezTo>
                  <a:cubicBezTo>
                    <a:pt x="41" y="52"/>
                    <a:pt x="43" y="52"/>
                    <a:pt x="44" y="53"/>
                  </a:cubicBezTo>
                  <a:cubicBezTo>
                    <a:pt x="46" y="54"/>
                    <a:pt x="47" y="55"/>
                    <a:pt x="49" y="56"/>
                  </a:cubicBezTo>
                  <a:cubicBezTo>
                    <a:pt x="48" y="57"/>
                    <a:pt x="48" y="58"/>
                    <a:pt x="47" y="58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4" y="62"/>
                    <a:pt x="41" y="65"/>
                    <a:pt x="38" y="69"/>
                  </a:cubicBezTo>
                  <a:cubicBezTo>
                    <a:pt x="36" y="68"/>
                    <a:pt x="33" y="66"/>
                    <a:pt x="31" y="65"/>
                  </a:cubicBezTo>
                  <a:lnTo>
                    <a:pt x="30" y="64"/>
                  </a:lnTo>
                  <a:close/>
                  <a:moveTo>
                    <a:pt x="44" y="47"/>
                  </a:moveTo>
                  <a:cubicBezTo>
                    <a:pt x="48" y="42"/>
                    <a:pt x="53" y="38"/>
                    <a:pt x="58" y="33"/>
                  </a:cubicBezTo>
                  <a:cubicBezTo>
                    <a:pt x="58" y="34"/>
                    <a:pt x="59" y="34"/>
                    <a:pt x="60" y="35"/>
                  </a:cubicBezTo>
                  <a:cubicBezTo>
                    <a:pt x="62" y="37"/>
                    <a:pt x="65" y="38"/>
                    <a:pt x="67" y="40"/>
                  </a:cubicBezTo>
                  <a:cubicBezTo>
                    <a:pt x="62" y="44"/>
                    <a:pt x="58" y="48"/>
                    <a:pt x="53" y="52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1" y="50"/>
                    <a:pt x="49" y="49"/>
                    <a:pt x="47" y="48"/>
                  </a:cubicBezTo>
                  <a:cubicBezTo>
                    <a:pt x="46" y="48"/>
                    <a:pt x="45" y="47"/>
                    <a:pt x="44" y="47"/>
                  </a:cubicBezTo>
                  <a:close/>
                  <a:moveTo>
                    <a:pt x="62" y="30"/>
                  </a:moveTo>
                  <a:cubicBezTo>
                    <a:pt x="68" y="24"/>
                    <a:pt x="75" y="20"/>
                    <a:pt x="82" y="15"/>
                  </a:cubicBezTo>
                  <a:cubicBezTo>
                    <a:pt x="84" y="17"/>
                    <a:pt x="85" y="19"/>
                    <a:pt x="86" y="21"/>
                  </a:cubicBezTo>
                  <a:cubicBezTo>
                    <a:pt x="88" y="22"/>
                    <a:pt x="89" y="24"/>
                    <a:pt x="90" y="26"/>
                  </a:cubicBezTo>
                  <a:cubicBezTo>
                    <a:pt x="86" y="28"/>
                    <a:pt x="81" y="30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4"/>
                    <a:pt x="73" y="35"/>
                    <a:pt x="72" y="37"/>
                  </a:cubicBezTo>
                  <a:cubicBezTo>
                    <a:pt x="70" y="35"/>
                    <a:pt x="68" y="34"/>
                    <a:pt x="66" y="33"/>
                  </a:cubicBezTo>
                  <a:cubicBezTo>
                    <a:pt x="65" y="32"/>
                    <a:pt x="63" y="31"/>
                    <a:pt x="62" y="30"/>
                  </a:cubicBezTo>
                  <a:close/>
                  <a:moveTo>
                    <a:pt x="87" y="13"/>
                  </a:moveTo>
                  <a:cubicBezTo>
                    <a:pt x="93" y="10"/>
                    <a:pt x="100" y="7"/>
                    <a:pt x="106" y="4"/>
                  </a:cubicBezTo>
                  <a:cubicBezTo>
                    <a:pt x="107" y="5"/>
                    <a:pt x="107" y="6"/>
                    <a:pt x="107" y="6"/>
                  </a:cubicBezTo>
                  <a:cubicBezTo>
                    <a:pt x="107" y="9"/>
                    <a:pt x="107" y="11"/>
                    <a:pt x="107" y="13"/>
                  </a:cubicBezTo>
                  <a:cubicBezTo>
                    <a:pt x="108" y="15"/>
                    <a:pt x="108" y="17"/>
                    <a:pt x="108" y="19"/>
                  </a:cubicBezTo>
                  <a:cubicBezTo>
                    <a:pt x="104" y="20"/>
                    <a:pt x="100" y="22"/>
                    <a:pt x="97" y="23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96" y="23"/>
                    <a:pt x="96" y="24"/>
                    <a:pt x="95" y="24"/>
                  </a:cubicBezTo>
                  <a:cubicBezTo>
                    <a:pt x="93" y="21"/>
                    <a:pt x="91" y="18"/>
                    <a:pt x="89" y="16"/>
                  </a:cubicBezTo>
                  <a:cubicBezTo>
                    <a:pt x="89" y="15"/>
                    <a:pt x="88" y="14"/>
                    <a:pt x="87" y="13"/>
                  </a:cubicBezTo>
                  <a:close/>
                  <a:moveTo>
                    <a:pt x="429" y="0"/>
                  </a:moveTo>
                  <a:cubicBezTo>
                    <a:pt x="429" y="0"/>
                    <a:pt x="432" y="1"/>
                    <a:pt x="436" y="3"/>
                  </a:cubicBezTo>
                  <a:cubicBezTo>
                    <a:pt x="435" y="6"/>
                    <a:pt x="435" y="8"/>
                    <a:pt x="433" y="11"/>
                  </a:cubicBezTo>
                  <a:cubicBezTo>
                    <a:pt x="433" y="11"/>
                    <a:pt x="433" y="11"/>
                    <a:pt x="433" y="11"/>
                  </a:cubicBezTo>
                  <a:cubicBezTo>
                    <a:pt x="433" y="12"/>
                    <a:pt x="431" y="14"/>
                    <a:pt x="430" y="16"/>
                  </a:cubicBezTo>
                  <a:cubicBezTo>
                    <a:pt x="430" y="16"/>
                    <a:pt x="430" y="15"/>
                    <a:pt x="430" y="14"/>
                  </a:cubicBezTo>
                  <a:cubicBezTo>
                    <a:pt x="430" y="9"/>
                    <a:pt x="429" y="4"/>
                    <a:pt x="429" y="0"/>
                  </a:cubicBezTo>
                  <a:close/>
                  <a:moveTo>
                    <a:pt x="443" y="6"/>
                  </a:moveTo>
                  <a:cubicBezTo>
                    <a:pt x="447" y="9"/>
                    <a:pt x="451" y="11"/>
                    <a:pt x="456" y="15"/>
                  </a:cubicBezTo>
                  <a:cubicBezTo>
                    <a:pt x="454" y="19"/>
                    <a:pt x="451" y="22"/>
                    <a:pt x="448" y="26"/>
                  </a:cubicBezTo>
                  <a:cubicBezTo>
                    <a:pt x="448" y="26"/>
                    <a:pt x="448" y="26"/>
                    <a:pt x="448" y="26"/>
                  </a:cubicBezTo>
                  <a:cubicBezTo>
                    <a:pt x="444" y="23"/>
                    <a:pt x="440" y="21"/>
                    <a:pt x="435" y="19"/>
                  </a:cubicBezTo>
                  <a:cubicBezTo>
                    <a:pt x="438" y="16"/>
                    <a:pt x="440" y="11"/>
                    <a:pt x="442" y="8"/>
                  </a:cubicBezTo>
                  <a:cubicBezTo>
                    <a:pt x="442" y="8"/>
                    <a:pt x="442" y="7"/>
                    <a:pt x="443" y="6"/>
                  </a:cubicBezTo>
                  <a:close/>
                  <a:moveTo>
                    <a:pt x="461" y="18"/>
                  </a:moveTo>
                  <a:cubicBezTo>
                    <a:pt x="466" y="21"/>
                    <a:pt x="471" y="25"/>
                    <a:pt x="477" y="30"/>
                  </a:cubicBezTo>
                  <a:cubicBezTo>
                    <a:pt x="474" y="34"/>
                    <a:pt x="471" y="38"/>
                    <a:pt x="466" y="40"/>
                  </a:cubicBezTo>
                  <a:cubicBezTo>
                    <a:pt x="466" y="40"/>
                    <a:pt x="466" y="40"/>
                    <a:pt x="466" y="40"/>
                  </a:cubicBezTo>
                  <a:cubicBezTo>
                    <a:pt x="466" y="40"/>
                    <a:pt x="466" y="40"/>
                    <a:pt x="466" y="40"/>
                  </a:cubicBezTo>
                  <a:cubicBezTo>
                    <a:pt x="463" y="37"/>
                    <a:pt x="460" y="35"/>
                    <a:pt x="457" y="32"/>
                  </a:cubicBezTo>
                  <a:cubicBezTo>
                    <a:pt x="456" y="31"/>
                    <a:pt x="454" y="30"/>
                    <a:pt x="453" y="29"/>
                  </a:cubicBezTo>
                  <a:cubicBezTo>
                    <a:pt x="456" y="26"/>
                    <a:pt x="458" y="22"/>
                    <a:pt x="461" y="18"/>
                  </a:cubicBezTo>
                  <a:close/>
                  <a:moveTo>
                    <a:pt x="482" y="33"/>
                  </a:moveTo>
                  <a:cubicBezTo>
                    <a:pt x="486" y="37"/>
                    <a:pt x="490" y="40"/>
                    <a:pt x="494" y="44"/>
                  </a:cubicBezTo>
                  <a:cubicBezTo>
                    <a:pt x="491" y="48"/>
                    <a:pt x="488" y="52"/>
                    <a:pt x="485" y="57"/>
                  </a:cubicBezTo>
                  <a:cubicBezTo>
                    <a:pt x="480" y="52"/>
                    <a:pt x="476" y="48"/>
                    <a:pt x="471" y="44"/>
                  </a:cubicBezTo>
                  <a:cubicBezTo>
                    <a:pt x="471" y="44"/>
                    <a:pt x="471" y="44"/>
                    <a:pt x="471" y="44"/>
                  </a:cubicBezTo>
                  <a:cubicBezTo>
                    <a:pt x="475" y="41"/>
                    <a:pt x="479" y="37"/>
                    <a:pt x="482" y="33"/>
                  </a:cubicBezTo>
                  <a:close/>
                  <a:moveTo>
                    <a:pt x="498" y="48"/>
                  </a:moveTo>
                  <a:cubicBezTo>
                    <a:pt x="502" y="52"/>
                    <a:pt x="505" y="56"/>
                    <a:pt x="509" y="60"/>
                  </a:cubicBezTo>
                  <a:cubicBezTo>
                    <a:pt x="508" y="61"/>
                    <a:pt x="508" y="61"/>
                    <a:pt x="508" y="61"/>
                  </a:cubicBezTo>
                  <a:cubicBezTo>
                    <a:pt x="505" y="64"/>
                    <a:pt x="503" y="67"/>
                    <a:pt x="500" y="70"/>
                  </a:cubicBezTo>
                  <a:cubicBezTo>
                    <a:pt x="497" y="67"/>
                    <a:pt x="494" y="65"/>
                    <a:pt x="491" y="62"/>
                  </a:cubicBezTo>
                  <a:cubicBezTo>
                    <a:pt x="491" y="61"/>
                    <a:pt x="490" y="61"/>
                    <a:pt x="490" y="60"/>
                  </a:cubicBezTo>
                  <a:cubicBezTo>
                    <a:pt x="492" y="56"/>
                    <a:pt x="495" y="52"/>
                    <a:pt x="498" y="48"/>
                  </a:cubicBezTo>
                  <a:close/>
                  <a:moveTo>
                    <a:pt x="513" y="64"/>
                  </a:moveTo>
                  <a:cubicBezTo>
                    <a:pt x="516" y="67"/>
                    <a:pt x="518" y="70"/>
                    <a:pt x="520" y="73"/>
                  </a:cubicBezTo>
                  <a:cubicBezTo>
                    <a:pt x="517" y="75"/>
                    <a:pt x="513" y="78"/>
                    <a:pt x="511" y="81"/>
                  </a:cubicBezTo>
                  <a:cubicBezTo>
                    <a:pt x="511" y="81"/>
                    <a:pt x="511" y="81"/>
                    <a:pt x="511" y="81"/>
                  </a:cubicBezTo>
                  <a:cubicBezTo>
                    <a:pt x="508" y="79"/>
                    <a:pt x="506" y="76"/>
                    <a:pt x="504" y="74"/>
                  </a:cubicBezTo>
                  <a:cubicBezTo>
                    <a:pt x="506" y="72"/>
                    <a:pt x="509" y="69"/>
                    <a:pt x="512" y="66"/>
                  </a:cubicBezTo>
                  <a:lnTo>
                    <a:pt x="513" y="64"/>
                  </a:lnTo>
                  <a:close/>
                  <a:moveTo>
                    <a:pt x="547" y="115"/>
                  </a:moveTo>
                  <a:cubicBezTo>
                    <a:pt x="549" y="117"/>
                    <a:pt x="551" y="121"/>
                    <a:pt x="552" y="124"/>
                  </a:cubicBezTo>
                  <a:cubicBezTo>
                    <a:pt x="549" y="126"/>
                    <a:pt x="546" y="128"/>
                    <a:pt x="544" y="131"/>
                  </a:cubicBezTo>
                  <a:cubicBezTo>
                    <a:pt x="542" y="128"/>
                    <a:pt x="541" y="125"/>
                    <a:pt x="539" y="122"/>
                  </a:cubicBezTo>
                  <a:cubicBezTo>
                    <a:pt x="541" y="120"/>
                    <a:pt x="543" y="118"/>
                    <a:pt x="545" y="116"/>
                  </a:cubicBezTo>
                  <a:cubicBezTo>
                    <a:pt x="546" y="116"/>
                    <a:pt x="547" y="115"/>
                    <a:pt x="547" y="115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45" name="íṥļîďè">
              <a:extLst>
                <a:ext uri="{FF2B5EF4-FFF2-40B4-BE49-F238E27FC236}">
                  <a16:creationId xmlns:a16="http://schemas.microsoft.com/office/drawing/2014/main" id="{420D1F1F-4AF5-404C-A983-7AC9E8C46019}"/>
                </a:ext>
              </a:extLst>
            </p:cNvPr>
            <p:cNvSpPr/>
            <p:nvPr/>
          </p:nvSpPr>
          <p:spPr bwMode="auto">
            <a:xfrm>
              <a:off x="5000353" y="4292645"/>
              <a:ext cx="1104328" cy="606365"/>
            </a:xfrm>
            <a:custGeom>
              <a:avLst/>
              <a:gdLst>
                <a:gd name="T0" fmla="*/ 118 w 157"/>
                <a:gd name="T1" fmla="*/ 3 h 86"/>
                <a:gd name="T2" fmla="*/ 118 w 157"/>
                <a:gd name="T3" fmla="*/ 3 h 86"/>
                <a:gd name="T4" fmla="*/ 136 w 157"/>
                <a:gd name="T5" fmla="*/ 3 h 86"/>
                <a:gd name="T6" fmla="*/ 155 w 157"/>
                <a:gd name="T7" fmla="*/ 2 h 86"/>
                <a:gd name="T8" fmla="*/ 155 w 157"/>
                <a:gd name="T9" fmla="*/ 6 h 86"/>
                <a:gd name="T10" fmla="*/ 156 w 157"/>
                <a:gd name="T11" fmla="*/ 18 h 86"/>
                <a:gd name="T12" fmla="*/ 157 w 157"/>
                <a:gd name="T13" fmla="*/ 42 h 86"/>
                <a:gd name="T14" fmla="*/ 156 w 157"/>
                <a:gd name="T15" fmla="*/ 65 h 86"/>
                <a:gd name="T16" fmla="*/ 157 w 157"/>
                <a:gd name="T17" fmla="*/ 74 h 86"/>
                <a:gd name="T18" fmla="*/ 156 w 157"/>
                <a:gd name="T19" fmla="*/ 79 h 86"/>
                <a:gd name="T20" fmla="*/ 149 w 157"/>
                <a:gd name="T21" fmla="*/ 80 h 86"/>
                <a:gd name="T22" fmla="*/ 126 w 157"/>
                <a:gd name="T23" fmla="*/ 81 h 86"/>
                <a:gd name="T24" fmla="*/ 116 w 157"/>
                <a:gd name="T25" fmla="*/ 82 h 86"/>
                <a:gd name="T26" fmla="*/ 116 w 157"/>
                <a:gd name="T27" fmla="*/ 64 h 86"/>
                <a:gd name="T28" fmla="*/ 117 w 157"/>
                <a:gd name="T29" fmla="*/ 42 h 86"/>
                <a:gd name="T30" fmla="*/ 118 w 157"/>
                <a:gd name="T31" fmla="*/ 20 h 86"/>
                <a:gd name="T32" fmla="*/ 118 w 157"/>
                <a:gd name="T33" fmla="*/ 3 h 86"/>
                <a:gd name="T34" fmla="*/ 16 w 157"/>
                <a:gd name="T35" fmla="*/ 59 h 86"/>
                <a:gd name="T36" fmla="*/ 16 w 157"/>
                <a:gd name="T37" fmla="*/ 59 h 86"/>
                <a:gd name="T38" fmla="*/ 17 w 157"/>
                <a:gd name="T39" fmla="*/ 81 h 86"/>
                <a:gd name="T40" fmla="*/ 16 w 157"/>
                <a:gd name="T41" fmla="*/ 86 h 86"/>
                <a:gd name="T42" fmla="*/ 11 w 157"/>
                <a:gd name="T43" fmla="*/ 86 h 86"/>
                <a:gd name="T44" fmla="*/ 0 w 157"/>
                <a:gd name="T45" fmla="*/ 85 h 86"/>
                <a:gd name="T46" fmla="*/ 1 w 157"/>
                <a:gd name="T47" fmla="*/ 39 h 86"/>
                <a:gd name="T48" fmla="*/ 0 w 157"/>
                <a:gd name="T49" fmla="*/ 0 h 86"/>
                <a:gd name="T50" fmla="*/ 9 w 157"/>
                <a:gd name="T51" fmla="*/ 0 h 86"/>
                <a:gd name="T52" fmla="*/ 15 w 157"/>
                <a:gd name="T53" fmla="*/ 0 h 86"/>
                <a:gd name="T54" fmla="*/ 16 w 157"/>
                <a:gd name="T55" fmla="*/ 13 h 86"/>
                <a:gd name="T56" fmla="*/ 16 w 157"/>
                <a:gd name="T57" fmla="*/ 28 h 86"/>
                <a:gd name="T58" fmla="*/ 16 w 157"/>
                <a:gd name="T59" fmla="*/ 59 h 86"/>
                <a:gd name="T60" fmla="*/ 65 w 157"/>
                <a:gd name="T61" fmla="*/ 20 h 86"/>
                <a:gd name="T62" fmla="*/ 65 w 157"/>
                <a:gd name="T63" fmla="*/ 20 h 86"/>
                <a:gd name="T64" fmla="*/ 67 w 157"/>
                <a:gd name="T65" fmla="*/ 44 h 86"/>
                <a:gd name="T66" fmla="*/ 69 w 157"/>
                <a:gd name="T67" fmla="*/ 86 h 86"/>
                <a:gd name="T68" fmla="*/ 34 w 157"/>
                <a:gd name="T69" fmla="*/ 86 h 86"/>
                <a:gd name="T70" fmla="*/ 22 w 157"/>
                <a:gd name="T71" fmla="*/ 86 h 86"/>
                <a:gd name="T72" fmla="*/ 23 w 157"/>
                <a:gd name="T73" fmla="*/ 79 h 86"/>
                <a:gd name="T74" fmla="*/ 22 w 157"/>
                <a:gd name="T75" fmla="*/ 56 h 86"/>
                <a:gd name="T76" fmla="*/ 22 w 157"/>
                <a:gd name="T77" fmla="*/ 28 h 86"/>
                <a:gd name="T78" fmla="*/ 21 w 157"/>
                <a:gd name="T79" fmla="*/ 14 h 86"/>
                <a:gd name="T80" fmla="*/ 18 w 157"/>
                <a:gd name="T81" fmla="*/ 1 h 86"/>
                <a:gd name="T82" fmla="*/ 30 w 157"/>
                <a:gd name="T83" fmla="*/ 3 h 86"/>
                <a:gd name="T84" fmla="*/ 66 w 157"/>
                <a:gd name="T85" fmla="*/ 4 h 86"/>
                <a:gd name="T86" fmla="*/ 65 w 157"/>
                <a:gd name="T87" fmla="*/ 20 h 86"/>
                <a:gd name="T88" fmla="*/ 109 w 157"/>
                <a:gd name="T89" fmla="*/ 82 h 86"/>
                <a:gd name="T90" fmla="*/ 109 w 157"/>
                <a:gd name="T91" fmla="*/ 82 h 86"/>
                <a:gd name="T92" fmla="*/ 79 w 157"/>
                <a:gd name="T93" fmla="*/ 86 h 86"/>
                <a:gd name="T94" fmla="*/ 76 w 157"/>
                <a:gd name="T95" fmla="*/ 86 h 86"/>
                <a:gd name="T96" fmla="*/ 75 w 157"/>
                <a:gd name="T97" fmla="*/ 45 h 86"/>
                <a:gd name="T98" fmla="*/ 71 w 157"/>
                <a:gd name="T99" fmla="*/ 4 h 86"/>
                <a:gd name="T100" fmla="*/ 71 w 157"/>
                <a:gd name="T101" fmla="*/ 4 h 86"/>
                <a:gd name="T102" fmla="*/ 81 w 157"/>
                <a:gd name="T103" fmla="*/ 2 h 86"/>
                <a:gd name="T104" fmla="*/ 91 w 157"/>
                <a:gd name="T105" fmla="*/ 3 h 86"/>
                <a:gd name="T106" fmla="*/ 113 w 157"/>
                <a:gd name="T107" fmla="*/ 3 h 86"/>
                <a:gd name="T108" fmla="*/ 112 w 157"/>
                <a:gd name="T109" fmla="*/ 19 h 86"/>
                <a:gd name="T110" fmla="*/ 111 w 157"/>
                <a:gd name="T111" fmla="*/ 42 h 86"/>
                <a:gd name="T112" fmla="*/ 109 w 157"/>
                <a:gd name="T113" fmla="*/ 8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7" h="86">
                  <a:moveTo>
                    <a:pt x="118" y="3"/>
                  </a:moveTo>
                  <a:cubicBezTo>
                    <a:pt x="118" y="3"/>
                    <a:pt x="118" y="3"/>
                    <a:pt x="118" y="3"/>
                  </a:cubicBezTo>
                  <a:cubicBezTo>
                    <a:pt x="124" y="3"/>
                    <a:pt x="130" y="3"/>
                    <a:pt x="136" y="3"/>
                  </a:cubicBezTo>
                  <a:cubicBezTo>
                    <a:pt x="142" y="3"/>
                    <a:pt x="148" y="3"/>
                    <a:pt x="155" y="2"/>
                  </a:cubicBezTo>
                  <a:cubicBezTo>
                    <a:pt x="155" y="4"/>
                    <a:pt x="155" y="5"/>
                    <a:pt x="155" y="6"/>
                  </a:cubicBezTo>
                  <a:cubicBezTo>
                    <a:pt x="155" y="10"/>
                    <a:pt x="156" y="14"/>
                    <a:pt x="156" y="18"/>
                  </a:cubicBezTo>
                  <a:cubicBezTo>
                    <a:pt x="156" y="26"/>
                    <a:pt x="157" y="34"/>
                    <a:pt x="157" y="42"/>
                  </a:cubicBezTo>
                  <a:cubicBezTo>
                    <a:pt x="157" y="50"/>
                    <a:pt x="156" y="57"/>
                    <a:pt x="156" y="65"/>
                  </a:cubicBezTo>
                  <a:cubicBezTo>
                    <a:pt x="156" y="68"/>
                    <a:pt x="156" y="71"/>
                    <a:pt x="157" y="74"/>
                  </a:cubicBezTo>
                  <a:cubicBezTo>
                    <a:pt x="157" y="76"/>
                    <a:pt x="157" y="78"/>
                    <a:pt x="156" y="79"/>
                  </a:cubicBezTo>
                  <a:cubicBezTo>
                    <a:pt x="154" y="79"/>
                    <a:pt x="151" y="80"/>
                    <a:pt x="149" y="80"/>
                  </a:cubicBezTo>
                  <a:cubicBezTo>
                    <a:pt x="141" y="80"/>
                    <a:pt x="133" y="80"/>
                    <a:pt x="126" y="81"/>
                  </a:cubicBezTo>
                  <a:cubicBezTo>
                    <a:pt x="122" y="81"/>
                    <a:pt x="119" y="81"/>
                    <a:pt x="116" y="82"/>
                  </a:cubicBezTo>
                  <a:cubicBezTo>
                    <a:pt x="116" y="76"/>
                    <a:pt x="116" y="70"/>
                    <a:pt x="116" y="64"/>
                  </a:cubicBezTo>
                  <a:cubicBezTo>
                    <a:pt x="116" y="57"/>
                    <a:pt x="117" y="49"/>
                    <a:pt x="117" y="42"/>
                  </a:cubicBezTo>
                  <a:cubicBezTo>
                    <a:pt x="118" y="34"/>
                    <a:pt x="118" y="27"/>
                    <a:pt x="118" y="20"/>
                  </a:cubicBezTo>
                  <a:cubicBezTo>
                    <a:pt x="118" y="14"/>
                    <a:pt x="119" y="8"/>
                    <a:pt x="118" y="3"/>
                  </a:cubicBezTo>
                  <a:close/>
                  <a:moveTo>
                    <a:pt x="16" y="59"/>
                  </a:moveTo>
                  <a:cubicBezTo>
                    <a:pt x="16" y="59"/>
                    <a:pt x="16" y="59"/>
                    <a:pt x="16" y="59"/>
                  </a:cubicBezTo>
                  <a:cubicBezTo>
                    <a:pt x="17" y="66"/>
                    <a:pt x="17" y="73"/>
                    <a:pt x="17" y="81"/>
                  </a:cubicBezTo>
                  <a:cubicBezTo>
                    <a:pt x="16" y="82"/>
                    <a:pt x="16" y="84"/>
                    <a:pt x="16" y="86"/>
                  </a:cubicBezTo>
                  <a:cubicBezTo>
                    <a:pt x="14" y="86"/>
                    <a:pt x="12" y="86"/>
                    <a:pt x="11" y="86"/>
                  </a:cubicBezTo>
                  <a:cubicBezTo>
                    <a:pt x="7" y="85"/>
                    <a:pt x="3" y="85"/>
                    <a:pt x="0" y="85"/>
                  </a:cubicBezTo>
                  <a:cubicBezTo>
                    <a:pt x="2" y="70"/>
                    <a:pt x="2" y="54"/>
                    <a:pt x="1" y="39"/>
                  </a:cubicBezTo>
                  <a:cubicBezTo>
                    <a:pt x="0" y="26"/>
                    <a:pt x="0" y="13"/>
                    <a:pt x="0" y="0"/>
                  </a:cubicBezTo>
                  <a:cubicBezTo>
                    <a:pt x="3" y="0"/>
                    <a:pt x="6" y="0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5" y="4"/>
                    <a:pt x="15" y="8"/>
                    <a:pt x="16" y="13"/>
                  </a:cubicBezTo>
                  <a:cubicBezTo>
                    <a:pt x="16" y="18"/>
                    <a:pt x="16" y="23"/>
                    <a:pt x="16" y="28"/>
                  </a:cubicBezTo>
                  <a:cubicBezTo>
                    <a:pt x="16" y="38"/>
                    <a:pt x="16" y="48"/>
                    <a:pt x="16" y="59"/>
                  </a:cubicBezTo>
                  <a:close/>
                  <a:moveTo>
                    <a:pt x="65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65" y="28"/>
                    <a:pt x="66" y="36"/>
                    <a:pt x="67" y="44"/>
                  </a:cubicBezTo>
                  <a:cubicBezTo>
                    <a:pt x="68" y="58"/>
                    <a:pt x="68" y="72"/>
                    <a:pt x="69" y="86"/>
                  </a:cubicBezTo>
                  <a:cubicBezTo>
                    <a:pt x="57" y="86"/>
                    <a:pt x="46" y="86"/>
                    <a:pt x="34" y="86"/>
                  </a:cubicBezTo>
                  <a:cubicBezTo>
                    <a:pt x="30" y="86"/>
                    <a:pt x="26" y="86"/>
                    <a:pt x="22" y="86"/>
                  </a:cubicBezTo>
                  <a:cubicBezTo>
                    <a:pt x="23" y="83"/>
                    <a:pt x="23" y="81"/>
                    <a:pt x="23" y="79"/>
                  </a:cubicBezTo>
                  <a:cubicBezTo>
                    <a:pt x="24" y="71"/>
                    <a:pt x="23" y="64"/>
                    <a:pt x="22" y="56"/>
                  </a:cubicBezTo>
                  <a:cubicBezTo>
                    <a:pt x="22" y="47"/>
                    <a:pt x="22" y="37"/>
                    <a:pt x="22" y="28"/>
                  </a:cubicBezTo>
                  <a:cubicBezTo>
                    <a:pt x="21" y="23"/>
                    <a:pt x="21" y="18"/>
                    <a:pt x="21" y="14"/>
                  </a:cubicBezTo>
                  <a:cubicBezTo>
                    <a:pt x="20" y="9"/>
                    <a:pt x="19" y="5"/>
                    <a:pt x="18" y="1"/>
                  </a:cubicBezTo>
                  <a:cubicBezTo>
                    <a:pt x="22" y="1"/>
                    <a:pt x="26" y="2"/>
                    <a:pt x="30" y="3"/>
                  </a:cubicBezTo>
                  <a:cubicBezTo>
                    <a:pt x="41" y="5"/>
                    <a:pt x="54" y="5"/>
                    <a:pt x="66" y="4"/>
                  </a:cubicBezTo>
                  <a:cubicBezTo>
                    <a:pt x="65" y="10"/>
                    <a:pt x="65" y="15"/>
                    <a:pt x="65" y="20"/>
                  </a:cubicBezTo>
                  <a:close/>
                  <a:moveTo>
                    <a:pt x="109" y="82"/>
                  </a:moveTo>
                  <a:cubicBezTo>
                    <a:pt x="109" y="82"/>
                    <a:pt x="109" y="82"/>
                    <a:pt x="109" y="82"/>
                  </a:cubicBezTo>
                  <a:cubicBezTo>
                    <a:pt x="99" y="84"/>
                    <a:pt x="89" y="85"/>
                    <a:pt x="79" y="86"/>
                  </a:cubicBezTo>
                  <a:cubicBezTo>
                    <a:pt x="78" y="86"/>
                    <a:pt x="77" y="86"/>
                    <a:pt x="76" y="86"/>
                  </a:cubicBezTo>
                  <a:cubicBezTo>
                    <a:pt x="76" y="72"/>
                    <a:pt x="76" y="59"/>
                    <a:pt x="75" y="45"/>
                  </a:cubicBezTo>
                  <a:cubicBezTo>
                    <a:pt x="73" y="31"/>
                    <a:pt x="72" y="17"/>
                    <a:pt x="71" y="4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4" y="3"/>
                    <a:pt x="77" y="2"/>
                    <a:pt x="81" y="2"/>
                  </a:cubicBezTo>
                  <a:cubicBezTo>
                    <a:pt x="84" y="2"/>
                    <a:pt x="88" y="2"/>
                    <a:pt x="91" y="3"/>
                  </a:cubicBezTo>
                  <a:cubicBezTo>
                    <a:pt x="99" y="3"/>
                    <a:pt x="106" y="3"/>
                    <a:pt x="113" y="3"/>
                  </a:cubicBezTo>
                  <a:cubicBezTo>
                    <a:pt x="112" y="8"/>
                    <a:pt x="112" y="13"/>
                    <a:pt x="112" y="19"/>
                  </a:cubicBezTo>
                  <a:cubicBezTo>
                    <a:pt x="112" y="26"/>
                    <a:pt x="111" y="34"/>
                    <a:pt x="111" y="42"/>
                  </a:cubicBezTo>
                  <a:cubicBezTo>
                    <a:pt x="111" y="55"/>
                    <a:pt x="109" y="69"/>
                    <a:pt x="109" y="8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46" name="ïśḷiḓé">
              <a:extLst>
                <a:ext uri="{FF2B5EF4-FFF2-40B4-BE49-F238E27FC236}">
                  <a16:creationId xmlns:a16="http://schemas.microsoft.com/office/drawing/2014/main" id="{36D57C02-0355-4460-B8E2-2F052356E623}"/>
                </a:ext>
              </a:extLst>
            </p:cNvPr>
            <p:cNvSpPr/>
            <p:nvPr/>
          </p:nvSpPr>
          <p:spPr bwMode="auto">
            <a:xfrm>
              <a:off x="5000353" y="4292645"/>
              <a:ext cx="50814" cy="599590"/>
            </a:xfrm>
            <a:custGeom>
              <a:avLst/>
              <a:gdLst>
                <a:gd name="T0" fmla="*/ 5 w 7"/>
                <a:gd name="T1" fmla="*/ 0 h 85"/>
                <a:gd name="T2" fmla="*/ 7 w 7"/>
                <a:gd name="T3" fmla="*/ 85 h 85"/>
                <a:gd name="T4" fmla="*/ 0 w 7"/>
                <a:gd name="T5" fmla="*/ 85 h 85"/>
                <a:gd name="T6" fmla="*/ 1 w 7"/>
                <a:gd name="T7" fmla="*/ 39 h 85"/>
                <a:gd name="T8" fmla="*/ 0 w 7"/>
                <a:gd name="T9" fmla="*/ 0 h 85"/>
                <a:gd name="T10" fmla="*/ 5 w 7"/>
                <a:gd name="T1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85">
                  <a:moveTo>
                    <a:pt x="5" y="0"/>
                  </a:moveTo>
                  <a:cubicBezTo>
                    <a:pt x="6" y="31"/>
                    <a:pt x="6" y="62"/>
                    <a:pt x="7" y="85"/>
                  </a:cubicBezTo>
                  <a:cubicBezTo>
                    <a:pt x="4" y="85"/>
                    <a:pt x="2" y="85"/>
                    <a:pt x="0" y="85"/>
                  </a:cubicBezTo>
                  <a:cubicBezTo>
                    <a:pt x="2" y="70"/>
                    <a:pt x="2" y="54"/>
                    <a:pt x="1" y="39"/>
                  </a:cubicBezTo>
                  <a:cubicBezTo>
                    <a:pt x="0" y="26"/>
                    <a:pt x="0" y="13"/>
                    <a:pt x="0" y="0"/>
                  </a:cubicBezTo>
                  <a:cubicBezTo>
                    <a:pt x="2" y="0"/>
                    <a:pt x="4" y="0"/>
                    <a:pt x="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47" name="ïşḷîde">
              <a:extLst>
                <a:ext uri="{FF2B5EF4-FFF2-40B4-BE49-F238E27FC236}">
                  <a16:creationId xmlns:a16="http://schemas.microsoft.com/office/drawing/2014/main" id="{201303E6-8784-4BC9-86C5-181387ADA341}"/>
                </a:ext>
              </a:extLst>
            </p:cNvPr>
            <p:cNvSpPr/>
            <p:nvPr/>
          </p:nvSpPr>
          <p:spPr bwMode="auto">
            <a:xfrm>
              <a:off x="4261876" y="5291959"/>
              <a:ext cx="3590759" cy="457315"/>
            </a:xfrm>
            <a:custGeom>
              <a:avLst/>
              <a:gdLst>
                <a:gd name="T0" fmla="*/ 386 w 510"/>
                <a:gd name="T1" fmla="*/ 6 h 65"/>
                <a:gd name="T2" fmla="*/ 386 w 510"/>
                <a:gd name="T3" fmla="*/ 6 h 65"/>
                <a:gd name="T4" fmla="*/ 410 w 510"/>
                <a:gd name="T5" fmla="*/ 6 h 65"/>
                <a:gd name="T6" fmla="*/ 435 w 510"/>
                <a:gd name="T7" fmla="*/ 6 h 65"/>
                <a:gd name="T8" fmla="*/ 460 w 510"/>
                <a:gd name="T9" fmla="*/ 3 h 65"/>
                <a:gd name="T10" fmla="*/ 483 w 510"/>
                <a:gd name="T11" fmla="*/ 0 h 65"/>
                <a:gd name="T12" fmla="*/ 486 w 510"/>
                <a:gd name="T13" fmla="*/ 1 h 65"/>
                <a:gd name="T14" fmla="*/ 499 w 510"/>
                <a:gd name="T15" fmla="*/ 8 h 65"/>
                <a:gd name="T16" fmla="*/ 510 w 510"/>
                <a:gd name="T17" fmla="*/ 33 h 65"/>
                <a:gd name="T18" fmla="*/ 496 w 510"/>
                <a:gd name="T19" fmla="*/ 53 h 65"/>
                <a:gd name="T20" fmla="*/ 477 w 510"/>
                <a:gd name="T21" fmla="*/ 55 h 65"/>
                <a:gd name="T22" fmla="*/ 462 w 510"/>
                <a:gd name="T23" fmla="*/ 58 h 65"/>
                <a:gd name="T24" fmla="*/ 447 w 510"/>
                <a:gd name="T25" fmla="*/ 57 h 65"/>
                <a:gd name="T26" fmla="*/ 414 w 510"/>
                <a:gd name="T27" fmla="*/ 57 h 65"/>
                <a:gd name="T28" fmla="*/ 347 w 510"/>
                <a:gd name="T29" fmla="*/ 58 h 65"/>
                <a:gd name="T30" fmla="*/ 314 w 510"/>
                <a:gd name="T31" fmla="*/ 56 h 65"/>
                <a:gd name="T32" fmla="*/ 280 w 510"/>
                <a:gd name="T33" fmla="*/ 59 h 65"/>
                <a:gd name="T34" fmla="*/ 213 w 510"/>
                <a:gd name="T35" fmla="*/ 64 h 65"/>
                <a:gd name="T36" fmla="*/ 154 w 510"/>
                <a:gd name="T37" fmla="*/ 63 h 65"/>
                <a:gd name="T38" fmla="*/ 124 w 510"/>
                <a:gd name="T39" fmla="*/ 62 h 65"/>
                <a:gd name="T40" fmla="*/ 94 w 510"/>
                <a:gd name="T41" fmla="*/ 64 h 65"/>
                <a:gd name="T42" fmla="*/ 81 w 510"/>
                <a:gd name="T43" fmla="*/ 65 h 65"/>
                <a:gd name="T44" fmla="*/ 36 w 510"/>
                <a:gd name="T45" fmla="*/ 61 h 65"/>
                <a:gd name="T46" fmla="*/ 4 w 510"/>
                <a:gd name="T47" fmla="*/ 43 h 65"/>
                <a:gd name="T48" fmla="*/ 21 w 510"/>
                <a:gd name="T49" fmla="*/ 10 h 65"/>
                <a:gd name="T50" fmla="*/ 44 w 510"/>
                <a:gd name="T51" fmla="*/ 9 h 65"/>
                <a:gd name="T52" fmla="*/ 64 w 510"/>
                <a:gd name="T53" fmla="*/ 8 h 65"/>
                <a:gd name="T54" fmla="*/ 86 w 510"/>
                <a:gd name="T55" fmla="*/ 9 h 65"/>
                <a:gd name="T56" fmla="*/ 118 w 510"/>
                <a:gd name="T57" fmla="*/ 9 h 65"/>
                <a:gd name="T58" fmla="*/ 151 w 510"/>
                <a:gd name="T59" fmla="*/ 7 h 65"/>
                <a:gd name="T60" fmla="*/ 219 w 510"/>
                <a:gd name="T61" fmla="*/ 6 h 65"/>
                <a:gd name="T62" fmla="*/ 286 w 510"/>
                <a:gd name="T63" fmla="*/ 6 h 65"/>
                <a:gd name="T64" fmla="*/ 335 w 510"/>
                <a:gd name="T65" fmla="*/ 6 h 65"/>
                <a:gd name="T66" fmla="*/ 386 w 510"/>
                <a:gd name="T67" fmla="*/ 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10" h="65">
                  <a:moveTo>
                    <a:pt x="386" y="6"/>
                  </a:moveTo>
                  <a:cubicBezTo>
                    <a:pt x="386" y="6"/>
                    <a:pt x="386" y="6"/>
                    <a:pt x="386" y="6"/>
                  </a:cubicBezTo>
                  <a:cubicBezTo>
                    <a:pt x="394" y="6"/>
                    <a:pt x="402" y="6"/>
                    <a:pt x="410" y="6"/>
                  </a:cubicBezTo>
                  <a:cubicBezTo>
                    <a:pt x="419" y="6"/>
                    <a:pt x="427" y="6"/>
                    <a:pt x="435" y="6"/>
                  </a:cubicBezTo>
                  <a:cubicBezTo>
                    <a:pt x="444" y="5"/>
                    <a:pt x="452" y="4"/>
                    <a:pt x="460" y="3"/>
                  </a:cubicBezTo>
                  <a:cubicBezTo>
                    <a:pt x="468" y="1"/>
                    <a:pt x="475" y="0"/>
                    <a:pt x="483" y="0"/>
                  </a:cubicBezTo>
                  <a:cubicBezTo>
                    <a:pt x="484" y="0"/>
                    <a:pt x="485" y="1"/>
                    <a:pt x="486" y="1"/>
                  </a:cubicBezTo>
                  <a:cubicBezTo>
                    <a:pt x="490" y="3"/>
                    <a:pt x="495" y="5"/>
                    <a:pt x="499" y="8"/>
                  </a:cubicBezTo>
                  <a:cubicBezTo>
                    <a:pt x="507" y="15"/>
                    <a:pt x="510" y="24"/>
                    <a:pt x="510" y="33"/>
                  </a:cubicBezTo>
                  <a:cubicBezTo>
                    <a:pt x="509" y="41"/>
                    <a:pt x="504" y="49"/>
                    <a:pt x="496" y="53"/>
                  </a:cubicBezTo>
                  <a:cubicBezTo>
                    <a:pt x="491" y="55"/>
                    <a:pt x="483" y="55"/>
                    <a:pt x="477" y="55"/>
                  </a:cubicBezTo>
                  <a:cubicBezTo>
                    <a:pt x="472" y="56"/>
                    <a:pt x="467" y="56"/>
                    <a:pt x="462" y="58"/>
                  </a:cubicBezTo>
                  <a:cubicBezTo>
                    <a:pt x="457" y="57"/>
                    <a:pt x="452" y="57"/>
                    <a:pt x="447" y="57"/>
                  </a:cubicBezTo>
                  <a:cubicBezTo>
                    <a:pt x="436" y="57"/>
                    <a:pt x="425" y="57"/>
                    <a:pt x="414" y="57"/>
                  </a:cubicBezTo>
                  <a:cubicBezTo>
                    <a:pt x="391" y="58"/>
                    <a:pt x="369" y="59"/>
                    <a:pt x="347" y="58"/>
                  </a:cubicBezTo>
                  <a:cubicBezTo>
                    <a:pt x="336" y="57"/>
                    <a:pt x="325" y="56"/>
                    <a:pt x="314" y="56"/>
                  </a:cubicBezTo>
                  <a:cubicBezTo>
                    <a:pt x="302" y="56"/>
                    <a:pt x="291" y="58"/>
                    <a:pt x="280" y="59"/>
                  </a:cubicBezTo>
                  <a:cubicBezTo>
                    <a:pt x="258" y="61"/>
                    <a:pt x="235" y="63"/>
                    <a:pt x="213" y="64"/>
                  </a:cubicBezTo>
                  <a:cubicBezTo>
                    <a:pt x="193" y="64"/>
                    <a:pt x="173" y="64"/>
                    <a:pt x="154" y="63"/>
                  </a:cubicBezTo>
                  <a:cubicBezTo>
                    <a:pt x="144" y="63"/>
                    <a:pt x="134" y="62"/>
                    <a:pt x="124" y="62"/>
                  </a:cubicBezTo>
                  <a:cubicBezTo>
                    <a:pt x="114" y="62"/>
                    <a:pt x="104" y="63"/>
                    <a:pt x="94" y="64"/>
                  </a:cubicBezTo>
                  <a:cubicBezTo>
                    <a:pt x="90" y="64"/>
                    <a:pt x="85" y="65"/>
                    <a:pt x="81" y="65"/>
                  </a:cubicBezTo>
                  <a:cubicBezTo>
                    <a:pt x="66" y="62"/>
                    <a:pt x="51" y="63"/>
                    <a:pt x="36" y="61"/>
                  </a:cubicBezTo>
                  <a:cubicBezTo>
                    <a:pt x="24" y="59"/>
                    <a:pt x="9" y="55"/>
                    <a:pt x="4" y="43"/>
                  </a:cubicBezTo>
                  <a:cubicBezTo>
                    <a:pt x="0" y="30"/>
                    <a:pt x="8" y="14"/>
                    <a:pt x="21" y="10"/>
                  </a:cubicBezTo>
                  <a:cubicBezTo>
                    <a:pt x="28" y="8"/>
                    <a:pt x="36" y="9"/>
                    <a:pt x="44" y="9"/>
                  </a:cubicBezTo>
                  <a:cubicBezTo>
                    <a:pt x="50" y="9"/>
                    <a:pt x="58" y="10"/>
                    <a:pt x="64" y="8"/>
                  </a:cubicBezTo>
                  <a:cubicBezTo>
                    <a:pt x="71" y="9"/>
                    <a:pt x="78" y="9"/>
                    <a:pt x="86" y="9"/>
                  </a:cubicBezTo>
                  <a:cubicBezTo>
                    <a:pt x="97" y="9"/>
                    <a:pt x="107" y="9"/>
                    <a:pt x="118" y="9"/>
                  </a:cubicBezTo>
                  <a:cubicBezTo>
                    <a:pt x="129" y="9"/>
                    <a:pt x="140" y="8"/>
                    <a:pt x="151" y="7"/>
                  </a:cubicBezTo>
                  <a:cubicBezTo>
                    <a:pt x="174" y="5"/>
                    <a:pt x="196" y="6"/>
                    <a:pt x="219" y="6"/>
                  </a:cubicBezTo>
                  <a:cubicBezTo>
                    <a:pt x="241" y="6"/>
                    <a:pt x="263" y="7"/>
                    <a:pt x="286" y="6"/>
                  </a:cubicBezTo>
                  <a:cubicBezTo>
                    <a:pt x="302" y="6"/>
                    <a:pt x="319" y="6"/>
                    <a:pt x="335" y="6"/>
                  </a:cubicBezTo>
                  <a:cubicBezTo>
                    <a:pt x="352" y="6"/>
                    <a:pt x="369" y="6"/>
                    <a:pt x="386" y="6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48" name="íŝḻíḍè">
              <a:extLst>
                <a:ext uri="{FF2B5EF4-FFF2-40B4-BE49-F238E27FC236}">
                  <a16:creationId xmlns:a16="http://schemas.microsoft.com/office/drawing/2014/main" id="{95988D4D-7A2B-432C-B8A7-AD8C8A74FA9A}"/>
                </a:ext>
              </a:extLst>
            </p:cNvPr>
            <p:cNvSpPr/>
            <p:nvPr/>
          </p:nvSpPr>
          <p:spPr bwMode="auto">
            <a:xfrm>
              <a:off x="4908889" y="5291959"/>
              <a:ext cx="2943746" cy="450540"/>
            </a:xfrm>
            <a:custGeom>
              <a:avLst/>
              <a:gdLst>
                <a:gd name="T0" fmla="*/ 294 w 418"/>
                <a:gd name="T1" fmla="*/ 6 h 64"/>
                <a:gd name="T2" fmla="*/ 294 w 418"/>
                <a:gd name="T3" fmla="*/ 6 h 64"/>
                <a:gd name="T4" fmla="*/ 318 w 418"/>
                <a:gd name="T5" fmla="*/ 6 h 64"/>
                <a:gd name="T6" fmla="*/ 343 w 418"/>
                <a:gd name="T7" fmla="*/ 6 h 64"/>
                <a:gd name="T8" fmla="*/ 368 w 418"/>
                <a:gd name="T9" fmla="*/ 3 h 64"/>
                <a:gd name="T10" fmla="*/ 391 w 418"/>
                <a:gd name="T11" fmla="*/ 0 h 64"/>
                <a:gd name="T12" fmla="*/ 394 w 418"/>
                <a:gd name="T13" fmla="*/ 1 h 64"/>
                <a:gd name="T14" fmla="*/ 407 w 418"/>
                <a:gd name="T15" fmla="*/ 8 h 64"/>
                <a:gd name="T16" fmla="*/ 418 w 418"/>
                <a:gd name="T17" fmla="*/ 33 h 64"/>
                <a:gd name="T18" fmla="*/ 404 w 418"/>
                <a:gd name="T19" fmla="*/ 53 h 64"/>
                <a:gd name="T20" fmla="*/ 385 w 418"/>
                <a:gd name="T21" fmla="*/ 55 h 64"/>
                <a:gd name="T22" fmla="*/ 370 w 418"/>
                <a:gd name="T23" fmla="*/ 58 h 64"/>
                <a:gd name="T24" fmla="*/ 355 w 418"/>
                <a:gd name="T25" fmla="*/ 57 h 64"/>
                <a:gd name="T26" fmla="*/ 322 w 418"/>
                <a:gd name="T27" fmla="*/ 57 h 64"/>
                <a:gd name="T28" fmla="*/ 255 w 418"/>
                <a:gd name="T29" fmla="*/ 58 h 64"/>
                <a:gd name="T30" fmla="*/ 222 w 418"/>
                <a:gd name="T31" fmla="*/ 56 h 64"/>
                <a:gd name="T32" fmla="*/ 188 w 418"/>
                <a:gd name="T33" fmla="*/ 59 h 64"/>
                <a:gd name="T34" fmla="*/ 121 w 418"/>
                <a:gd name="T35" fmla="*/ 64 h 64"/>
                <a:gd name="T36" fmla="*/ 62 w 418"/>
                <a:gd name="T37" fmla="*/ 63 h 64"/>
                <a:gd name="T38" fmla="*/ 32 w 418"/>
                <a:gd name="T39" fmla="*/ 62 h 64"/>
                <a:gd name="T40" fmla="*/ 27 w 418"/>
                <a:gd name="T41" fmla="*/ 62 h 64"/>
                <a:gd name="T42" fmla="*/ 243 w 418"/>
                <a:gd name="T43" fmla="*/ 6 h 64"/>
                <a:gd name="T44" fmla="*/ 294 w 418"/>
                <a:gd name="T45" fmla="*/ 6 h 64"/>
                <a:gd name="T46" fmla="*/ 17 w 418"/>
                <a:gd name="T47" fmla="*/ 63 h 64"/>
                <a:gd name="T48" fmla="*/ 2 w 418"/>
                <a:gd name="T49" fmla="*/ 64 h 64"/>
                <a:gd name="T50" fmla="*/ 0 w 418"/>
                <a:gd name="T51" fmla="*/ 64 h 64"/>
                <a:gd name="T52" fmla="*/ 17 w 418"/>
                <a:gd name="T53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18" h="64">
                  <a:moveTo>
                    <a:pt x="294" y="6"/>
                  </a:moveTo>
                  <a:cubicBezTo>
                    <a:pt x="294" y="6"/>
                    <a:pt x="294" y="6"/>
                    <a:pt x="294" y="6"/>
                  </a:cubicBezTo>
                  <a:cubicBezTo>
                    <a:pt x="302" y="6"/>
                    <a:pt x="310" y="6"/>
                    <a:pt x="318" y="6"/>
                  </a:cubicBezTo>
                  <a:cubicBezTo>
                    <a:pt x="327" y="6"/>
                    <a:pt x="335" y="6"/>
                    <a:pt x="343" y="6"/>
                  </a:cubicBezTo>
                  <a:cubicBezTo>
                    <a:pt x="352" y="5"/>
                    <a:pt x="360" y="4"/>
                    <a:pt x="368" y="3"/>
                  </a:cubicBezTo>
                  <a:cubicBezTo>
                    <a:pt x="376" y="1"/>
                    <a:pt x="383" y="0"/>
                    <a:pt x="391" y="0"/>
                  </a:cubicBezTo>
                  <a:cubicBezTo>
                    <a:pt x="392" y="0"/>
                    <a:pt x="393" y="1"/>
                    <a:pt x="394" y="1"/>
                  </a:cubicBezTo>
                  <a:cubicBezTo>
                    <a:pt x="398" y="3"/>
                    <a:pt x="403" y="5"/>
                    <a:pt x="407" y="8"/>
                  </a:cubicBezTo>
                  <a:cubicBezTo>
                    <a:pt x="415" y="15"/>
                    <a:pt x="418" y="24"/>
                    <a:pt x="418" y="33"/>
                  </a:cubicBezTo>
                  <a:cubicBezTo>
                    <a:pt x="417" y="41"/>
                    <a:pt x="412" y="49"/>
                    <a:pt x="404" y="53"/>
                  </a:cubicBezTo>
                  <a:cubicBezTo>
                    <a:pt x="399" y="55"/>
                    <a:pt x="391" y="55"/>
                    <a:pt x="385" y="55"/>
                  </a:cubicBezTo>
                  <a:cubicBezTo>
                    <a:pt x="380" y="56"/>
                    <a:pt x="375" y="56"/>
                    <a:pt x="370" y="58"/>
                  </a:cubicBezTo>
                  <a:cubicBezTo>
                    <a:pt x="365" y="57"/>
                    <a:pt x="360" y="57"/>
                    <a:pt x="355" y="57"/>
                  </a:cubicBezTo>
                  <a:cubicBezTo>
                    <a:pt x="344" y="57"/>
                    <a:pt x="333" y="57"/>
                    <a:pt x="322" y="57"/>
                  </a:cubicBezTo>
                  <a:cubicBezTo>
                    <a:pt x="299" y="58"/>
                    <a:pt x="277" y="59"/>
                    <a:pt x="255" y="58"/>
                  </a:cubicBezTo>
                  <a:cubicBezTo>
                    <a:pt x="244" y="57"/>
                    <a:pt x="233" y="56"/>
                    <a:pt x="222" y="56"/>
                  </a:cubicBezTo>
                  <a:cubicBezTo>
                    <a:pt x="210" y="56"/>
                    <a:pt x="199" y="58"/>
                    <a:pt x="188" y="59"/>
                  </a:cubicBezTo>
                  <a:cubicBezTo>
                    <a:pt x="166" y="61"/>
                    <a:pt x="143" y="63"/>
                    <a:pt x="121" y="64"/>
                  </a:cubicBezTo>
                  <a:cubicBezTo>
                    <a:pt x="101" y="64"/>
                    <a:pt x="81" y="64"/>
                    <a:pt x="62" y="63"/>
                  </a:cubicBezTo>
                  <a:cubicBezTo>
                    <a:pt x="52" y="63"/>
                    <a:pt x="42" y="62"/>
                    <a:pt x="32" y="62"/>
                  </a:cubicBezTo>
                  <a:cubicBezTo>
                    <a:pt x="31" y="62"/>
                    <a:pt x="29" y="62"/>
                    <a:pt x="27" y="62"/>
                  </a:cubicBezTo>
                  <a:cubicBezTo>
                    <a:pt x="187" y="54"/>
                    <a:pt x="243" y="6"/>
                    <a:pt x="243" y="6"/>
                  </a:cubicBezTo>
                  <a:cubicBezTo>
                    <a:pt x="260" y="6"/>
                    <a:pt x="277" y="6"/>
                    <a:pt x="294" y="6"/>
                  </a:cubicBezTo>
                  <a:close/>
                  <a:moveTo>
                    <a:pt x="17" y="63"/>
                  </a:moveTo>
                  <a:cubicBezTo>
                    <a:pt x="12" y="63"/>
                    <a:pt x="7" y="64"/>
                    <a:pt x="2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5" y="63"/>
                    <a:pt x="11" y="63"/>
                    <a:pt x="17" y="63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49" name="í$líḓe">
              <a:extLst>
                <a:ext uri="{FF2B5EF4-FFF2-40B4-BE49-F238E27FC236}">
                  <a16:creationId xmlns:a16="http://schemas.microsoft.com/office/drawing/2014/main" id="{968F27F5-60A0-408C-809C-930550B98261}"/>
                </a:ext>
              </a:extLst>
            </p:cNvPr>
            <p:cNvSpPr/>
            <p:nvPr/>
          </p:nvSpPr>
          <p:spPr bwMode="auto">
            <a:xfrm>
              <a:off x="3784237" y="4482345"/>
              <a:ext cx="464090" cy="392951"/>
            </a:xfrm>
            <a:custGeom>
              <a:avLst/>
              <a:gdLst>
                <a:gd name="T0" fmla="*/ 64 w 66"/>
                <a:gd name="T1" fmla="*/ 39 h 56"/>
                <a:gd name="T2" fmla="*/ 64 w 66"/>
                <a:gd name="T3" fmla="*/ 39 h 56"/>
                <a:gd name="T4" fmla="*/ 61 w 66"/>
                <a:gd name="T5" fmla="*/ 51 h 56"/>
                <a:gd name="T6" fmla="*/ 58 w 66"/>
                <a:gd name="T7" fmla="*/ 56 h 56"/>
                <a:gd name="T8" fmla="*/ 50 w 66"/>
                <a:gd name="T9" fmla="*/ 55 h 56"/>
                <a:gd name="T10" fmla="*/ 49 w 66"/>
                <a:gd name="T11" fmla="*/ 54 h 56"/>
                <a:gd name="T12" fmla="*/ 50 w 66"/>
                <a:gd name="T13" fmla="*/ 54 h 56"/>
                <a:gd name="T14" fmla="*/ 52 w 66"/>
                <a:gd name="T15" fmla="*/ 49 h 56"/>
                <a:gd name="T16" fmla="*/ 59 w 66"/>
                <a:gd name="T17" fmla="*/ 31 h 56"/>
                <a:gd name="T18" fmla="*/ 48 w 66"/>
                <a:gd name="T19" fmla="*/ 14 h 56"/>
                <a:gd name="T20" fmla="*/ 28 w 66"/>
                <a:gd name="T21" fmla="*/ 12 h 56"/>
                <a:gd name="T22" fmla="*/ 13 w 66"/>
                <a:gd name="T23" fmla="*/ 27 h 56"/>
                <a:gd name="T24" fmla="*/ 9 w 66"/>
                <a:gd name="T25" fmla="*/ 37 h 56"/>
                <a:gd name="T26" fmla="*/ 7 w 66"/>
                <a:gd name="T27" fmla="*/ 42 h 56"/>
                <a:gd name="T28" fmla="*/ 6 w 66"/>
                <a:gd name="T29" fmla="*/ 44 h 56"/>
                <a:gd name="T30" fmla="*/ 3 w 66"/>
                <a:gd name="T31" fmla="*/ 45 h 56"/>
                <a:gd name="T32" fmla="*/ 1 w 66"/>
                <a:gd name="T33" fmla="*/ 44 h 56"/>
                <a:gd name="T34" fmla="*/ 1 w 66"/>
                <a:gd name="T35" fmla="*/ 44 h 56"/>
                <a:gd name="T36" fmla="*/ 1 w 66"/>
                <a:gd name="T37" fmla="*/ 43 h 56"/>
                <a:gd name="T38" fmla="*/ 0 w 66"/>
                <a:gd name="T39" fmla="*/ 43 h 56"/>
                <a:gd name="T40" fmla="*/ 0 w 66"/>
                <a:gd name="T41" fmla="*/ 43 h 56"/>
                <a:gd name="T42" fmla="*/ 0 w 66"/>
                <a:gd name="T43" fmla="*/ 41 h 56"/>
                <a:gd name="T44" fmla="*/ 0 w 66"/>
                <a:gd name="T45" fmla="*/ 39 h 56"/>
                <a:gd name="T46" fmla="*/ 0 w 66"/>
                <a:gd name="T47" fmla="*/ 39 h 56"/>
                <a:gd name="T48" fmla="*/ 0 w 66"/>
                <a:gd name="T49" fmla="*/ 37 h 56"/>
                <a:gd name="T50" fmla="*/ 2 w 66"/>
                <a:gd name="T51" fmla="*/ 33 h 56"/>
                <a:gd name="T52" fmla="*/ 4 w 66"/>
                <a:gd name="T53" fmla="*/ 26 h 56"/>
                <a:gd name="T54" fmla="*/ 10 w 66"/>
                <a:gd name="T55" fmla="*/ 11 h 56"/>
                <a:gd name="T56" fmla="*/ 12 w 66"/>
                <a:gd name="T57" fmla="*/ 8 h 56"/>
                <a:gd name="T58" fmla="*/ 12 w 66"/>
                <a:gd name="T59" fmla="*/ 7 h 56"/>
                <a:gd name="T60" fmla="*/ 19 w 66"/>
                <a:gd name="T61" fmla="*/ 2 h 56"/>
                <a:gd name="T62" fmla="*/ 28 w 66"/>
                <a:gd name="T63" fmla="*/ 1 h 56"/>
                <a:gd name="T64" fmla="*/ 47 w 66"/>
                <a:gd name="T65" fmla="*/ 4 h 56"/>
                <a:gd name="T66" fmla="*/ 64 w 66"/>
                <a:gd name="T67" fmla="*/ 39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6" h="56"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4" y="43"/>
                    <a:pt x="63" y="47"/>
                    <a:pt x="61" y="51"/>
                  </a:cubicBezTo>
                  <a:cubicBezTo>
                    <a:pt x="60" y="53"/>
                    <a:pt x="59" y="55"/>
                    <a:pt x="58" y="56"/>
                  </a:cubicBezTo>
                  <a:cubicBezTo>
                    <a:pt x="56" y="56"/>
                    <a:pt x="53" y="56"/>
                    <a:pt x="50" y="55"/>
                  </a:cubicBezTo>
                  <a:cubicBezTo>
                    <a:pt x="50" y="55"/>
                    <a:pt x="50" y="55"/>
                    <a:pt x="49" y="54"/>
                  </a:cubicBezTo>
                  <a:cubicBezTo>
                    <a:pt x="49" y="54"/>
                    <a:pt x="49" y="54"/>
                    <a:pt x="50" y="54"/>
                  </a:cubicBezTo>
                  <a:cubicBezTo>
                    <a:pt x="50" y="52"/>
                    <a:pt x="51" y="51"/>
                    <a:pt x="52" y="49"/>
                  </a:cubicBezTo>
                  <a:cubicBezTo>
                    <a:pt x="55" y="44"/>
                    <a:pt x="58" y="38"/>
                    <a:pt x="59" y="31"/>
                  </a:cubicBezTo>
                  <a:cubicBezTo>
                    <a:pt x="60" y="24"/>
                    <a:pt x="54" y="18"/>
                    <a:pt x="48" y="14"/>
                  </a:cubicBezTo>
                  <a:cubicBezTo>
                    <a:pt x="42" y="10"/>
                    <a:pt x="34" y="9"/>
                    <a:pt x="28" y="12"/>
                  </a:cubicBezTo>
                  <a:cubicBezTo>
                    <a:pt x="21" y="15"/>
                    <a:pt x="17" y="21"/>
                    <a:pt x="13" y="27"/>
                  </a:cubicBezTo>
                  <a:cubicBezTo>
                    <a:pt x="11" y="30"/>
                    <a:pt x="10" y="34"/>
                    <a:pt x="9" y="37"/>
                  </a:cubicBezTo>
                  <a:cubicBezTo>
                    <a:pt x="8" y="39"/>
                    <a:pt x="7" y="41"/>
                    <a:pt x="7" y="42"/>
                  </a:cubicBezTo>
                  <a:cubicBezTo>
                    <a:pt x="7" y="43"/>
                    <a:pt x="5" y="45"/>
                    <a:pt x="6" y="44"/>
                  </a:cubicBezTo>
                  <a:cubicBezTo>
                    <a:pt x="5" y="45"/>
                    <a:pt x="4" y="45"/>
                    <a:pt x="3" y="45"/>
                  </a:cubicBezTo>
                  <a:cubicBezTo>
                    <a:pt x="2" y="45"/>
                    <a:pt x="2" y="44"/>
                    <a:pt x="1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4"/>
                    <a:pt x="1" y="44"/>
                    <a:pt x="1" y="43"/>
                  </a:cubicBezTo>
                  <a:cubicBezTo>
                    <a:pt x="1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2"/>
                    <a:pt x="0" y="41"/>
                  </a:cubicBezTo>
                  <a:cubicBezTo>
                    <a:pt x="0" y="41"/>
                    <a:pt x="0" y="40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8"/>
                    <a:pt x="0" y="37"/>
                  </a:cubicBezTo>
                  <a:cubicBezTo>
                    <a:pt x="1" y="36"/>
                    <a:pt x="1" y="35"/>
                    <a:pt x="2" y="33"/>
                  </a:cubicBezTo>
                  <a:cubicBezTo>
                    <a:pt x="2" y="31"/>
                    <a:pt x="3" y="28"/>
                    <a:pt x="4" y="26"/>
                  </a:cubicBezTo>
                  <a:cubicBezTo>
                    <a:pt x="6" y="21"/>
                    <a:pt x="7" y="16"/>
                    <a:pt x="10" y="11"/>
                  </a:cubicBezTo>
                  <a:cubicBezTo>
                    <a:pt x="10" y="10"/>
                    <a:pt x="11" y="9"/>
                    <a:pt x="12" y="8"/>
                  </a:cubicBezTo>
                  <a:cubicBezTo>
                    <a:pt x="12" y="8"/>
                    <a:pt x="12" y="8"/>
                    <a:pt x="12" y="7"/>
                  </a:cubicBezTo>
                  <a:cubicBezTo>
                    <a:pt x="14" y="6"/>
                    <a:pt x="17" y="4"/>
                    <a:pt x="19" y="2"/>
                  </a:cubicBezTo>
                  <a:cubicBezTo>
                    <a:pt x="22" y="1"/>
                    <a:pt x="25" y="1"/>
                    <a:pt x="28" y="1"/>
                  </a:cubicBezTo>
                  <a:cubicBezTo>
                    <a:pt x="34" y="0"/>
                    <a:pt x="41" y="1"/>
                    <a:pt x="47" y="4"/>
                  </a:cubicBezTo>
                  <a:cubicBezTo>
                    <a:pt x="60" y="10"/>
                    <a:pt x="66" y="24"/>
                    <a:pt x="64" y="39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50" name="iSlïde">
              <a:extLst>
                <a:ext uri="{FF2B5EF4-FFF2-40B4-BE49-F238E27FC236}">
                  <a16:creationId xmlns:a16="http://schemas.microsoft.com/office/drawing/2014/main" id="{4E6E954E-31F2-4B60-8D0A-C792BD5ED23D}"/>
                </a:ext>
              </a:extLst>
            </p:cNvPr>
            <p:cNvSpPr/>
            <p:nvPr/>
          </p:nvSpPr>
          <p:spPr bwMode="auto">
            <a:xfrm>
              <a:off x="4072176" y="4495895"/>
              <a:ext cx="176150" cy="379401"/>
            </a:xfrm>
            <a:custGeom>
              <a:avLst/>
              <a:gdLst>
                <a:gd name="T0" fmla="*/ 23 w 25"/>
                <a:gd name="T1" fmla="*/ 37 h 54"/>
                <a:gd name="T2" fmla="*/ 23 w 25"/>
                <a:gd name="T3" fmla="*/ 37 h 54"/>
                <a:gd name="T4" fmla="*/ 20 w 25"/>
                <a:gd name="T5" fmla="*/ 49 h 54"/>
                <a:gd name="T6" fmla="*/ 17 w 25"/>
                <a:gd name="T7" fmla="*/ 54 h 54"/>
                <a:gd name="T8" fmla="*/ 9 w 25"/>
                <a:gd name="T9" fmla="*/ 53 h 54"/>
                <a:gd name="T10" fmla="*/ 8 w 25"/>
                <a:gd name="T11" fmla="*/ 52 h 54"/>
                <a:gd name="T12" fmla="*/ 9 w 25"/>
                <a:gd name="T13" fmla="*/ 52 h 54"/>
                <a:gd name="T14" fmla="*/ 11 w 25"/>
                <a:gd name="T15" fmla="*/ 47 h 54"/>
                <a:gd name="T16" fmla="*/ 18 w 25"/>
                <a:gd name="T17" fmla="*/ 29 h 54"/>
                <a:gd name="T18" fmla="*/ 7 w 25"/>
                <a:gd name="T19" fmla="*/ 12 h 54"/>
                <a:gd name="T20" fmla="*/ 0 w 25"/>
                <a:gd name="T21" fmla="*/ 9 h 54"/>
                <a:gd name="T22" fmla="*/ 2 w 25"/>
                <a:gd name="T23" fmla="*/ 0 h 54"/>
                <a:gd name="T24" fmla="*/ 6 w 25"/>
                <a:gd name="T25" fmla="*/ 2 h 54"/>
                <a:gd name="T26" fmla="*/ 23 w 25"/>
                <a:gd name="T27" fmla="*/ 3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54">
                  <a:moveTo>
                    <a:pt x="23" y="37"/>
                  </a:moveTo>
                  <a:cubicBezTo>
                    <a:pt x="23" y="37"/>
                    <a:pt x="23" y="37"/>
                    <a:pt x="23" y="37"/>
                  </a:cubicBezTo>
                  <a:cubicBezTo>
                    <a:pt x="23" y="41"/>
                    <a:pt x="22" y="45"/>
                    <a:pt x="20" y="49"/>
                  </a:cubicBezTo>
                  <a:cubicBezTo>
                    <a:pt x="19" y="51"/>
                    <a:pt x="18" y="53"/>
                    <a:pt x="17" y="54"/>
                  </a:cubicBezTo>
                  <a:cubicBezTo>
                    <a:pt x="15" y="54"/>
                    <a:pt x="12" y="54"/>
                    <a:pt x="9" y="53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8" y="52"/>
                    <a:pt x="8" y="52"/>
                    <a:pt x="9" y="52"/>
                  </a:cubicBezTo>
                  <a:cubicBezTo>
                    <a:pt x="9" y="50"/>
                    <a:pt x="10" y="49"/>
                    <a:pt x="11" y="47"/>
                  </a:cubicBezTo>
                  <a:cubicBezTo>
                    <a:pt x="14" y="42"/>
                    <a:pt x="17" y="36"/>
                    <a:pt x="18" y="29"/>
                  </a:cubicBezTo>
                  <a:cubicBezTo>
                    <a:pt x="19" y="22"/>
                    <a:pt x="13" y="16"/>
                    <a:pt x="7" y="12"/>
                  </a:cubicBezTo>
                  <a:cubicBezTo>
                    <a:pt x="5" y="10"/>
                    <a:pt x="2" y="9"/>
                    <a:pt x="0" y="9"/>
                  </a:cubicBezTo>
                  <a:cubicBezTo>
                    <a:pt x="1" y="6"/>
                    <a:pt x="1" y="3"/>
                    <a:pt x="2" y="0"/>
                  </a:cubicBezTo>
                  <a:cubicBezTo>
                    <a:pt x="4" y="1"/>
                    <a:pt x="5" y="1"/>
                    <a:pt x="6" y="2"/>
                  </a:cubicBezTo>
                  <a:cubicBezTo>
                    <a:pt x="19" y="8"/>
                    <a:pt x="25" y="22"/>
                    <a:pt x="23" y="37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51" name="ïšlîde">
              <a:extLst>
                <a:ext uri="{FF2B5EF4-FFF2-40B4-BE49-F238E27FC236}">
                  <a16:creationId xmlns:a16="http://schemas.microsoft.com/office/drawing/2014/main" id="{2E51F8B8-EA67-4CB0-AAC1-460CC0BEA54A}"/>
                </a:ext>
              </a:extLst>
            </p:cNvPr>
            <p:cNvSpPr/>
            <p:nvPr/>
          </p:nvSpPr>
          <p:spPr bwMode="auto">
            <a:xfrm>
              <a:off x="6860094" y="5474884"/>
              <a:ext cx="0" cy="6775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1 h 1"/>
                <a:gd name="T5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52" name="íśḷîḓe">
              <a:extLst>
                <a:ext uri="{FF2B5EF4-FFF2-40B4-BE49-F238E27FC236}">
                  <a16:creationId xmlns:a16="http://schemas.microsoft.com/office/drawing/2014/main" id="{07F543B9-E952-4AE1-BD1B-DEA35C6E458E}"/>
                </a:ext>
              </a:extLst>
            </p:cNvPr>
            <p:cNvSpPr/>
            <p:nvPr/>
          </p:nvSpPr>
          <p:spPr bwMode="auto">
            <a:xfrm>
              <a:off x="6717819" y="5383422"/>
              <a:ext cx="247289" cy="230351"/>
            </a:xfrm>
            <a:custGeom>
              <a:avLst/>
              <a:gdLst>
                <a:gd name="T0" fmla="*/ 30 w 35"/>
                <a:gd name="T1" fmla="*/ 22 h 33"/>
                <a:gd name="T2" fmla="*/ 31 w 35"/>
                <a:gd name="T3" fmla="*/ 6 h 33"/>
                <a:gd name="T4" fmla="*/ 16 w 35"/>
                <a:gd name="T5" fmla="*/ 1 h 33"/>
                <a:gd name="T6" fmla="*/ 4 w 35"/>
                <a:gd name="T7" fmla="*/ 9 h 33"/>
                <a:gd name="T8" fmla="*/ 3 w 35"/>
                <a:gd name="T9" fmla="*/ 10 h 33"/>
                <a:gd name="T10" fmla="*/ 4 w 35"/>
                <a:gd name="T11" fmla="*/ 26 h 33"/>
                <a:gd name="T12" fmla="*/ 30 w 35"/>
                <a:gd name="T13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3">
                  <a:moveTo>
                    <a:pt x="30" y="22"/>
                  </a:moveTo>
                  <a:cubicBezTo>
                    <a:pt x="35" y="17"/>
                    <a:pt x="35" y="11"/>
                    <a:pt x="31" y="6"/>
                  </a:cubicBezTo>
                  <a:cubicBezTo>
                    <a:pt x="27" y="2"/>
                    <a:pt x="21" y="0"/>
                    <a:pt x="16" y="1"/>
                  </a:cubicBezTo>
                  <a:cubicBezTo>
                    <a:pt x="10" y="1"/>
                    <a:pt x="5" y="4"/>
                    <a:pt x="4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0" y="15"/>
                    <a:pt x="0" y="21"/>
                    <a:pt x="4" y="26"/>
                  </a:cubicBezTo>
                  <a:cubicBezTo>
                    <a:pt x="10" y="33"/>
                    <a:pt x="25" y="29"/>
                    <a:pt x="30" y="2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53" name="iŝ1iḓe">
              <a:extLst>
                <a:ext uri="{FF2B5EF4-FFF2-40B4-BE49-F238E27FC236}">
                  <a16:creationId xmlns:a16="http://schemas.microsoft.com/office/drawing/2014/main" id="{F4EA13E2-3626-48AF-906F-4B054CE6A8B6}"/>
                </a:ext>
              </a:extLst>
            </p:cNvPr>
            <p:cNvSpPr/>
            <p:nvPr/>
          </p:nvSpPr>
          <p:spPr bwMode="auto">
            <a:xfrm>
              <a:off x="7388545" y="5369872"/>
              <a:ext cx="254064" cy="237126"/>
            </a:xfrm>
            <a:custGeom>
              <a:avLst/>
              <a:gdLst>
                <a:gd name="T0" fmla="*/ 18 w 36"/>
                <a:gd name="T1" fmla="*/ 34 h 34"/>
                <a:gd name="T2" fmla="*/ 31 w 36"/>
                <a:gd name="T3" fmla="*/ 26 h 34"/>
                <a:gd name="T4" fmla="*/ 21 w 36"/>
                <a:gd name="T5" fmla="*/ 2 h 34"/>
                <a:gd name="T6" fmla="*/ 6 w 36"/>
                <a:gd name="T7" fmla="*/ 7 h 34"/>
                <a:gd name="T8" fmla="*/ 3 w 36"/>
                <a:gd name="T9" fmla="*/ 11 h 34"/>
                <a:gd name="T10" fmla="*/ 4 w 36"/>
                <a:gd name="T11" fmla="*/ 26 h 34"/>
                <a:gd name="T12" fmla="*/ 18 w 36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4">
                  <a:moveTo>
                    <a:pt x="18" y="34"/>
                  </a:moveTo>
                  <a:cubicBezTo>
                    <a:pt x="24" y="34"/>
                    <a:pt x="29" y="31"/>
                    <a:pt x="31" y="26"/>
                  </a:cubicBezTo>
                  <a:cubicBezTo>
                    <a:pt x="36" y="17"/>
                    <a:pt x="30" y="5"/>
                    <a:pt x="21" y="2"/>
                  </a:cubicBezTo>
                  <a:cubicBezTo>
                    <a:pt x="15" y="0"/>
                    <a:pt x="9" y="2"/>
                    <a:pt x="6" y="7"/>
                  </a:cubicBezTo>
                  <a:cubicBezTo>
                    <a:pt x="5" y="8"/>
                    <a:pt x="4" y="9"/>
                    <a:pt x="3" y="11"/>
                  </a:cubicBezTo>
                  <a:cubicBezTo>
                    <a:pt x="0" y="16"/>
                    <a:pt x="1" y="22"/>
                    <a:pt x="4" y="26"/>
                  </a:cubicBezTo>
                  <a:cubicBezTo>
                    <a:pt x="8" y="31"/>
                    <a:pt x="12" y="34"/>
                    <a:pt x="18" y="34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54" name="îş1iḍé">
              <a:extLst>
                <a:ext uri="{FF2B5EF4-FFF2-40B4-BE49-F238E27FC236}">
                  <a16:creationId xmlns:a16="http://schemas.microsoft.com/office/drawing/2014/main" id="{6EB6CF3D-ED6C-4B97-B580-69A8E3805327}"/>
                </a:ext>
              </a:extLst>
            </p:cNvPr>
            <p:cNvSpPr/>
            <p:nvPr/>
          </p:nvSpPr>
          <p:spPr bwMode="auto">
            <a:xfrm>
              <a:off x="5261190" y="5403747"/>
              <a:ext cx="216801" cy="226964"/>
            </a:xfrm>
            <a:custGeom>
              <a:avLst/>
              <a:gdLst>
                <a:gd name="T0" fmla="*/ 3 w 31"/>
                <a:gd name="T1" fmla="*/ 12 h 32"/>
                <a:gd name="T2" fmla="*/ 3 w 31"/>
                <a:gd name="T3" fmla="*/ 15 h 32"/>
                <a:gd name="T4" fmla="*/ 11 w 31"/>
                <a:gd name="T5" fmla="*/ 30 h 32"/>
                <a:gd name="T6" fmla="*/ 27 w 31"/>
                <a:gd name="T7" fmla="*/ 26 h 32"/>
                <a:gd name="T8" fmla="*/ 28 w 31"/>
                <a:gd name="T9" fmla="*/ 11 h 32"/>
                <a:gd name="T10" fmla="*/ 3 w 31"/>
                <a:gd name="T11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2">
                  <a:moveTo>
                    <a:pt x="3" y="12"/>
                  </a:moveTo>
                  <a:cubicBezTo>
                    <a:pt x="3" y="13"/>
                    <a:pt x="3" y="14"/>
                    <a:pt x="3" y="15"/>
                  </a:cubicBezTo>
                  <a:cubicBezTo>
                    <a:pt x="0" y="22"/>
                    <a:pt x="5" y="27"/>
                    <a:pt x="11" y="30"/>
                  </a:cubicBezTo>
                  <a:cubicBezTo>
                    <a:pt x="16" y="32"/>
                    <a:pt x="23" y="31"/>
                    <a:pt x="27" y="26"/>
                  </a:cubicBezTo>
                  <a:cubicBezTo>
                    <a:pt x="31" y="22"/>
                    <a:pt x="31" y="16"/>
                    <a:pt x="28" y="11"/>
                  </a:cubicBezTo>
                  <a:cubicBezTo>
                    <a:pt x="24" y="2"/>
                    <a:pt x="5" y="0"/>
                    <a:pt x="3" y="1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55" name="iṥļîďé">
              <a:extLst>
                <a:ext uri="{FF2B5EF4-FFF2-40B4-BE49-F238E27FC236}">
                  <a16:creationId xmlns:a16="http://schemas.microsoft.com/office/drawing/2014/main" id="{AAEE061D-2EA2-4049-99F4-A5A8C468902F}"/>
                </a:ext>
              </a:extLst>
            </p:cNvPr>
            <p:cNvSpPr/>
            <p:nvPr/>
          </p:nvSpPr>
          <p:spPr bwMode="auto">
            <a:xfrm>
              <a:off x="4563364" y="5430848"/>
              <a:ext cx="226964" cy="220189"/>
            </a:xfrm>
            <a:custGeom>
              <a:avLst/>
              <a:gdLst>
                <a:gd name="T0" fmla="*/ 24 w 32"/>
                <a:gd name="T1" fmla="*/ 4 h 31"/>
                <a:gd name="T2" fmla="*/ 5 w 32"/>
                <a:gd name="T3" fmla="*/ 5 h 31"/>
                <a:gd name="T4" fmla="*/ 3 w 32"/>
                <a:gd name="T5" fmla="*/ 7 h 31"/>
                <a:gd name="T6" fmla="*/ 0 w 32"/>
                <a:gd name="T7" fmla="*/ 16 h 31"/>
                <a:gd name="T8" fmla="*/ 9 w 32"/>
                <a:gd name="T9" fmla="*/ 28 h 31"/>
                <a:gd name="T10" fmla="*/ 28 w 32"/>
                <a:gd name="T11" fmla="*/ 25 h 31"/>
                <a:gd name="T12" fmla="*/ 31 w 32"/>
                <a:gd name="T13" fmla="*/ 13 h 31"/>
                <a:gd name="T14" fmla="*/ 24 w 32"/>
                <a:gd name="T15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31">
                  <a:moveTo>
                    <a:pt x="24" y="4"/>
                  </a:moveTo>
                  <a:cubicBezTo>
                    <a:pt x="19" y="1"/>
                    <a:pt x="11" y="0"/>
                    <a:pt x="5" y="5"/>
                  </a:cubicBezTo>
                  <a:cubicBezTo>
                    <a:pt x="4" y="5"/>
                    <a:pt x="4" y="6"/>
                    <a:pt x="3" y="7"/>
                  </a:cubicBezTo>
                  <a:cubicBezTo>
                    <a:pt x="1" y="10"/>
                    <a:pt x="0" y="13"/>
                    <a:pt x="0" y="16"/>
                  </a:cubicBezTo>
                  <a:cubicBezTo>
                    <a:pt x="0" y="22"/>
                    <a:pt x="4" y="26"/>
                    <a:pt x="9" y="28"/>
                  </a:cubicBezTo>
                  <a:cubicBezTo>
                    <a:pt x="15" y="31"/>
                    <a:pt x="23" y="29"/>
                    <a:pt x="28" y="25"/>
                  </a:cubicBezTo>
                  <a:cubicBezTo>
                    <a:pt x="31" y="22"/>
                    <a:pt x="32" y="17"/>
                    <a:pt x="31" y="13"/>
                  </a:cubicBezTo>
                  <a:cubicBezTo>
                    <a:pt x="31" y="9"/>
                    <a:pt x="28" y="7"/>
                    <a:pt x="24" y="4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56" name="işḻîďe">
              <a:extLst>
                <a:ext uri="{FF2B5EF4-FFF2-40B4-BE49-F238E27FC236}">
                  <a16:creationId xmlns:a16="http://schemas.microsoft.com/office/drawing/2014/main" id="{DB224E00-AFF2-420B-985D-9DF6F395B41E}"/>
                </a:ext>
              </a:extLst>
            </p:cNvPr>
            <p:cNvSpPr/>
            <p:nvPr/>
          </p:nvSpPr>
          <p:spPr bwMode="auto">
            <a:xfrm>
              <a:off x="5938692" y="5417298"/>
              <a:ext cx="250676" cy="226964"/>
            </a:xfrm>
            <a:custGeom>
              <a:avLst/>
              <a:gdLst>
                <a:gd name="T0" fmla="*/ 26 w 36"/>
                <a:gd name="T1" fmla="*/ 3 h 32"/>
                <a:gd name="T2" fmla="*/ 17 w 36"/>
                <a:gd name="T3" fmla="*/ 3 h 32"/>
                <a:gd name="T4" fmla="*/ 15 w 36"/>
                <a:gd name="T5" fmla="*/ 2 h 32"/>
                <a:gd name="T6" fmla="*/ 3 w 36"/>
                <a:gd name="T7" fmla="*/ 19 h 32"/>
                <a:gd name="T8" fmla="*/ 28 w 36"/>
                <a:gd name="T9" fmla="*/ 27 h 32"/>
                <a:gd name="T10" fmla="*/ 36 w 36"/>
                <a:gd name="T11" fmla="*/ 15 h 32"/>
                <a:gd name="T12" fmla="*/ 26 w 36"/>
                <a:gd name="T13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2">
                  <a:moveTo>
                    <a:pt x="26" y="3"/>
                  </a:moveTo>
                  <a:cubicBezTo>
                    <a:pt x="23" y="2"/>
                    <a:pt x="20" y="2"/>
                    <a:pt x="17" y="3"/>
                  </a:cubicBezTo>
                  <a:cubicBezTo>
                    <a:pt x="16" y="3"/>
                    <a:pt x="16" y="2"/>
                    <a:pt x="15" y="2"/>
                  </a:cubicBezTo>
                  <a:cubicBezTo>
                    <a:pt x="6" y="0"/>
                    <a:pt x="0" y="12"/>
                    <a:pt x="3" y="19"/>
                  </a:cubicBezTo>
                  <a:cubicBezTo>
                    <a:pt x="6" y="29"/>
                    <a:pt x="20" y="32"/>
                    <a:pt x="28" y="27"/>
                  </a:cubicBezTo>
                  <a:cubicBezTo>
                    <a:pt x="33" y="24"/>
                    <a:pt x="36" y="20"/>
                    <a:pt x="36" y="15"/>
                  </a:cubicBezTo>
                  <a:cubicBezTo>
                    <a:pt x="36" y="9"/>
                    <a:pt x="31" y="5"/>
                    <a:pt x="26" y="3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57" name="ïṣļïďe">
              <a:extLst>
                <a:ext uri="{FF2B5EF4-FFF2-40B4-BE49-F238E27FC236}">
                  <a16:creationId xmlns:a16="http://schemas.microsoft.com/office/drawing/2014/main" id="{B2E6AFC0-1DB8-4C0D-8DF1-681D51E07299}"/>
                </a:ext>
              </a:extLst>
            </p:cNvPr>
            <p:cNvSpPr/>
            <p:nvPr/>
          </p:nvSpPr>
          <p:spPr bwMode="auto">
            <a:xfrm>
              <a:off x="6372293" y="4130045"/>
              <a:ext cx="626690" cy="880752"/>
            </a:xfrm>
            <a:custGeom>
              <a:avLst/>
              <a:gdLst>
                <a:gd name="T0" fmla="*/ 87 w 89"/>
                <a:gd name="T1" fmla="*/ 62 h 125"/>
                <a:gd name="T2" fmla="*/ 88 w 89"/>
                <a:gd name="T3" fmla="*/ 31 h 125"/>
                <a:gd name="T4" fmla="*/ 84 w 89"/>
                <a:gd name="T5" fmla="*/ 14 h 125"/>
                <a:gd name="T6" fmla="*/ 74 w 89"/>
                <a:gd name="T7" fmla="*/ 5 h 125"/>
                <a:gd name="T8" fmla="*/ 47 w 89"/>
                <a:gd name="T9" fmla="*/ 1 h 125"/>
                <a:gd name="T10" fmla="*/ 13 w 89"/>
                <a:gd name="T11" fmla="*/ 2 h 125"/>
                <a:gd name="T12" fmla="*/ 2 w 89"/>
                <a:gd name="T13" fmla="*/ 7 h 125"/>
                <a:gd name="T14" fmla="*/ 4 w 89"/>
                <a:gd name="T15" fmla="*/ 19 h 125"/>
                <a:gd name="T16" fmla="*/ 3 w 89"/>
                <a:gd name="T17" fmla="*/ 30 h 125"/>
                <a:gd name="T18" fmla="*/ 3 w 89"/>
                <a:gd name="T19" fmla="*/ 45 h 125"/>
                <a:gd name="T20" fmla="*/ 4 w 89"/>
                <a:gd name="T21" fmla="*/ 75 h 125"/>
                <a:gd name="T22" fmla="*/ 3 w 89"/>
                <a:gd name="T23" fmla="*/ 103 h 125"/>
                <a:gd name="T24" fmla="*/ 11 w 89"/>
                <a:gd name="T25" fmla="*/ 118 h 125"/>
                <a:gd name="T26" fmla="*/ 41 w 89"/>
                <a:gd name="T27" fmla="*/ 124 h 125"/>
                <a:gd name="T28" fmla="*/ 57 w 89"/>
                <a:gd name="T29" fmla="*/ 123 h 125"/>
                <a:gd name="T30" fmla="*/ 69 w 89"/>
                <a:gd name="T31" fmla="*/ 123 h 125"/>
                <a:gd name="T32" fmla="*/ 81 w 89"/>
                <a:gd name="T33" fmla="*/ 121 h 125"/>
                <a:gd name="T34" fmla="*/ 83 w 89"/>
                <a:gd name="T35" fmla="*/ 120 h 125"/>
                <a:gd name="T36" fmla="*/ 88 w 89"/>
                <a:gd name="T37" fmla="*/ 109 h 125"/>
                <a:gd name="T38" fmla="*/ 88 w 89"/>
                <a:gd name="T39" fmla="*/ 93 h 125"/>
                <a:gd name="T40" fmla="*/ 87 w 89"/>
                <a:gd name="T4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" h="125">
                  <a:moveTo>
                    <a:pt x="87" y="62"/>
                  </a:moveTo>
                  <a:cubicBezTo>
                    <a:pt x="87" y="52"/>
                    <a:pt x="88" y="42"/>
                    <a:pt x="88" y="31"/>
                  </a:cubicBezTo>
                  <a:cubicBezTo>
                    <a:pt x="87" y="26"/>
                    <a:pt x="89" y="17"/>
                    <a:pt x="84" y="14"/>
                  </a:cubicBezTo>
                  <a:cubicBezTo>
                    <a:pt x="83" y="10"/>
                    <a:pt x="78" y="7"/>
                    <a:pt x="74" y="5"/>
                  </a:cubicBezTo>
                  <a:cubicBezTo>
                    <a:pt x="66" y="2"/>
                    <a:pt x="56" y="2"/>
                    <a:pt x="47" y="1"/>
                  </a:cubicBezTo>
                  <a:cubicBezTo>
                    <a:pt x="36" y="0"/>
                    <a:pt x="24" y="0"/>
                    <a:pt x="13" y="2"/>
                  </a:cubicBezTo>
                  <a:cubicBezTo>
                    <a:pt x="9" y="2"/>
                    <a:pt x="5" y="4"/>
                    <a:pt x="2" y="7"/>
                  </a:cubicBezTo>
                  <a:cubicBezTo>
                    <a:pt x="0" y="11"/>
                    <a:pt x="1" y="16"/>
                    <a:pt x="4" y="19"/>
                  </a:cubicBezTo>
                  <a:cubicBezTo>
                    <a:pt x="4" y="23"/>
                    <a:pt x="3" y="26"/>
                    <a:pt x="3" y="30"/>
                  </a:cubicBezTo>
                  <a:cubicBezTo>
                    <a:pt x="3" y="35"/>
                    <a:pt x="3" y="40"/>
                    <a:pt x="3" y="45"/>
                  </a:cubicBezTo>
                  <a:cubicBezTo>
                    <a:pt x="3" y="55"/>
                    <a:pt x="4" y="65"/>
                    <a:pt x="4" y="75"/>
                  </a:cubicBezTo>
                  <a:cubicBezTo>
                    <a:pt x="3" y="84"/>
                    <a:pt x="2" y="94"/>
                    <a:pt x="3" y="103"/>
                  </a:cubicBezTo>
                  <a:cubicBezTo>
                    <a:pt x="4" y="109"/>
                    <a:pt x="6" y="114"/>
                    <a:pt x="11" y="118"/>
                  </a:cubicBezTo>
                  <a:cubicBezTo>
                    <a:pt x="19" y="125"/>
                    <a:pt x="31" y="125"/>
                    <a:pt x="41" y="124"/>
                  </a:cubicBezTo>
                  <a:cubicBezTo>
                    <a:pt x="47" y="124"/>
                    <a:pt x="52" y="123"/>
                    <a:pt x="57" y="123"/>
                  </a:cubicBezTo>
                  <a:cubicBezTo>
                    <a:pt x="61" y="123"/>
                    <a:pt x="65" y="123"/>
                    <a:pt x="69" y="123"/>
                  </a:cubicBezTo>
                  <a:cubicBezTo>
                    <a:pt x="74" y="123"/>
                    <a:pt x="78" y="123"/>
                    <a:pt x="81" y="121"/>
                  </a:cubicBezTo>
                  <a:cubicBezTo>
                    <a:pt x="82" y="121"/>
                    <a:pt x="83" y="121"/>
                    <a:pt x="83" y="120"/>
                  </a:cubicBezTo>
                  <a:cubicBezTo>
                    <a:pt x="87" y="117"/>
                    <a:pt x="87" y="113"/>
                    <a:pt x="88" y="109"/>
                  </a:cubicBezTo>
                  <a:cubicBezTo>
                    <a:pt x="88" y="104"/>
                    <a:pt x="88" y="98"/>
                    <a:pt x="88" y="93"/>
                  </a:cubicBezTo>
                  <a:cubicBezTo>
                    <a:pt x="88" y="83"/>
                    <a:pt x="87" y="73"/>
                    <a:pt x="87" y="6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58" name="îṥľiḋe">
              <a:extLst>
                <a:ext uri="{FF2B5EF4-FFF2-40B4-BE49-F238E27FC236}">
                  <a16:creationId xmlns:a16="http://schemas.microsoft.com/office/drawing/2014/main" id="{4AB5F4DE-766D-4E4A-829D-1897E7EFD670}"/>
                </a:ext>
              </a:extLst>
            </p:cNvPr>
            <p:cNvSpPr/>
            <p:nvPr/>
          </p:nvSpPr>
          <p:spPr bwMode="auto">
            <a:xfrm>
              <a:off x="6162267" y="3513518"/>
              <a:ext cx="633465" cy="633465"/>
            </a:xfrm>
            <a:custGeom>
              <a:avLst/>
              <a:gdLst>
                <a:gd name="T0" fmla="*/ 86 w 90"/>
                <a:gd name="T1" fmla="*/ 47 h 90"/>
                <a:gd name="T2" fmla="*/ 72 w 90"/>
                <a:gd name="T3" fmla="*/ 9 h 90"/>
                <a:gd name="T4" fmla="*/ 50 w 90"/>
                <a:gd name="T5" fmla="*/ 1 h 90"/>
                <a:gd name="T6" fmla="*/ 27 w 90"/>
                <a:gd name="T7" fmla="*/ 6 h 90"/>
                <a:gd name="T8" fmla="*/ 26 w 90"/>
                <a:gd name="T9" fmla="*/ 6 h 90"/>
                <a:gd name="T10" fmla="*/ 21 w 90"/>
                <a:gd name="T11" fmla="*/ 8 h 90"/>
                <a:gd name="T12" fmla="*/ 6 w 90"/>
                <a:gd name="T13" fmla="*/ 26 h 90"/>
                <a:gd name="T14" fmla="*/ 17 w 90"/>
                <a:gd name="T15" fmla="*/ 70 h 90"/>
                <a:gd name="T16" fmla="*/ 86 w 90"/>
                <a:gd name="T17" fmla="*/ 4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90">
                  <a:moveTo>
                    <a:pt x="86" y="47"/>
                  </a:moveTo>
                  <a:cubicBezTo>
                    <a:pt x="90" y="33"/>
                    <a:pt x="84" y="17"/>
                    <a:pt x="72" y="9"/>
                  </a:cubicBezTo>
                  <a:cubicBezTo>
                    <a:pt x="66" y="4"/>
                    <a:pt x="58" y="2"/>
                    <a:pt x="50" y="1"/>
                  </a:cubicBezTo>
                  <a:cubicBezTo>
                    <a:pt x="42" y="0"/>
                    <a:pt x="32" y="0"/>
                    <a:pt x="27" y="6"/>
                  </a:cubicBezTo>
                  <a:cubicBezTo>
                    <a:pt x="27" y="6"/>
                    <a:pt x="26" y="6"/>
                    <a:pt x="26" y="6"/>
                  </a:cubicBezTo>
                  <a:cubicBezTo>
                    <a:pt x="25" y="6"/>
                    <a:pt x="23" y="7"/>
                    <a:pt x="21" y="8"/>
                  </a:cubicBezTo>
                  <a:cubicBezTo>
                    <a:pt x="14" y="11"/>
                    <a:pt x="9" y="18"/>
                    <a:pt x="6" y="26"/>
                  </a:cubicBezTo>
                  <a:cubicBezTo>
                    <a:pt x="0" y="40"/>
                    <a:pt x="5" y="59"/>
                    <a:pt x="17" y="70"/>
                  </a:cubicBezTo>
                  <a:cubicBezTo>
                    <a:pt x="39" y="90"/>
                    <a:pt x="77" y="74"/>
                    <a:pt x="86" y="47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59" name="ïSľiḋe">
              <a:extLst>
                <a:ext uri="{FF2B5EF4-FFF2-40B4-BE49-F238E27FC236}">
                  <a16:creationId xmlns:a16="http://schemas.microsoft.com/office/drawing/2014/main" id="{4B21E347-D554-4440-A76E-5592A0575007}"/>
                </a:ext>
              </a:extLst>
            </p:cNvPr>
            <p:cNvSpPr/>
            <p:nvPr/>
          </p:nvSpPr>
          <p:spPr bwMode="auto">
            <a:xfrm>
              <a:off x="5823517" y="3012167"/>
              <a:ext cx="372626" cy="162600"/>
            </a:xfrm>
            <a:custGeom>
              <a:avLst/>
              <a:gdLst>
                <a:gd name="T0" fmla="*/ 46 w 53"/>
                <a:gd name="T1" fmla="*/ 3 h 23"/>
                <a:gd name="T2" fmla="*/ 35 w 53"/>
                <a:gd name="T3" fmla="*/ 10 h 23"/>
                <a:gd name="T4" fmla="*/ 24 w 53"/>
                <a:gd name="T5" fmla="*/ 11 h 23"/>
                <a:gd name="T6" fmla="*/ 15 w 53"/>
                <a:gd name="T7" fmla="*/ 9 h 23"/>
                <a:gd name="T8" fmla="*/ 7 w 53"/>
                <a:gd name="T9" fmla="*/ 3 h 23"/>
                <a:gd name="T10" fmla="*/ 4 w 53"/>
                <a:gd name="T11" fmla="*/ 4 h 23"/>
                <a:gd name="T12" fmla="*/ 21 w 53"/>
                <a:gd name="T13" fmla="*/ 20 h 23"/>
                <a:gd name="T14" fmla="*/ 52 w 53"/>
                <a:gd name="T15" fmla="*/ 9 h 23"/>
                <a:gd name="T16" fmla="*/ 46 w 53"/>
                <a:gd name="T17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23">
                  <a:moveTo>
                    <a:pt x="46" y="3"/>
                  </a:moveTo>
                  <a:cubicBezTo>
                    <a:pt x="42" y="5"/>
                    <a:pt x="39" y="8"/>
                    <a:pt x="35" y="10"/>
                  </a:cubicBezTo>
                  <a:cubicBezTo>
                    <a:pt x="32" y="11"/>
                    <a:pt x="28" y="12"/>
                    <a:pt x="24" y="11"/>
                  </a:cubicBezTo>
                  <a:cubicBezTo>
                    <a:pt x="21" y="11"/>
                    <a:pt x="18" y="10"/>
                    <a:pt x="15" y="9"/>
                  </a:cubicBezTo>
                  <a:cubicBezTo>
                    <a:pt x="12" y="8"/>
                    <a:pt x="10" y="5"/>
                    <a:pt x="7" y="3"/>
                  </a:cubicBezTo>
                  <a:cubicBezTo>
                    <a:pt x="6" y="3"/>
                    <a:pt x="5" y="2"/>
                    <a:pt x="4" y="4"/>
                  </a:cubicBezTo>
                  <a:cubicBezTo>
                    <a:pt x="0" y="13"/>
                    <a:pt x="15" y="19"/>
                    <a:pt x="21" y="20"/>
                  </a:cubicBezTo>
                  <a:cubicBezTo>
                    <a:pt x="31" y="23"/>
                    <a:pt x="47" y="19"/>
                    <a:pt x="52" y="9"/>
                  </a:cubicBezTo>
                  <a:cubicBezTo>
                    <a:pt x="53" y="5"/>
                    <a:pt x="50" y="0"/>
                    <a:pt x="46" y="3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60" name="iṥľîḍé">
              <a:extLst>
                <a:ext uri="{FF2B5EF4-FFF2-40B4-BE49-F238E27FC236}">
                  <a16:creationId xmlns:a16="http://schemas.microsoft.com/office/drawing/2014/main" id="{D7103D6B-BF46-4D59-A4AA-FB4FBE4765D8}"/>
                </a:ext>
              </a:extLst>
            </p:cNvPr>
            <p:cNvSpPr/>
            <p:nvPr/>
          </p:nvSpPr>
          <p:spPr bwMode="auto">
            <a:xfrm>
              <a:off x="6175817" y="2795367"/>
              <a:ext cx="220189" cy="203250"/>
            </a:xfrm>
            <a:custGeom>
              <a:avLst/>
              <a:gdLst>
                <a:gd name="T0" fmla="*/ 20 w 31"/>
                <a:gd name="T1" fmla="*/ 2 h 29"/>
                <a:gd name="T2" fmla="*/ 8 w 31"/>
                <a:gd name="T3" fmla="*/ 3 h 29"/>
                <a:gd name="T4" fmla="*/ 1 w 31"/>
                <a:gd name="T5" fmla="*/ 19 h 29"/>
                <a:gd name="T6" fmla="*/ 10 w 31"/>
                <a:gd name="T7" fmla="*/ 27 h 29"/>
                <a:gd name="T8" fmla="*/ 24 w 31"/>
                <a:gd name="T9" fmla="*/ 27 h 29"/>
                <a:gd name="T10" fmla="*/ 31 w 31"/>
                <a:gd name="T11" fmla="*/ 15 h 29"/>
                <a:gd name="T12" fmla="*/ 20 w 31"/>
                <a:gd name="T13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9">
                  <a:moveTo>
                    <a:pt x="20" y="2"/>
                  </a:moveTo>
                  <a:cubicBezTo>
                    <a:pt x="16" y="0"/>
                    <a:pt x="12" y="0"/>
                    <a:pt x="8" y="3"/>
                  </a:cubicBezTo>
                  <a:cubicBezTo>
                    <a:pt x="3" y="6"/>
                    <a:pt x="0" y="13"/>
                    <a:pt x="1" y="19"/>
                  </a:cubicBezTo>
                  <a:cubicBezTo>
                    <a:pt x="2" y="23"/>
                    <a:pt x="6" y="26"/>
                    <a:pt x="10" y="27"/>
                  </a:cubicBezTo>
                  <a:cubicBezTo>
                    <a:pt x="15" y="28"/>
                    <a:pt x="20" y="29"/>
                    <a:pt x="24" y="27"/>
                  </a:cubicBezTo>
                  <a:cubicBezTo>
                    <a:pt x="29" y="25"/>
                    <a:pt x="31" y="19"/>
                    <a:pt x="31" y="15"/>
                  </a:cubicBezTo>
                  <a:cubicBezTo>
                    <a:pt x="31" y="9"/>
                    <a:pt x="26" y="4"/>
                    <a:pt x="20" y="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61" name="îŝľiḑê">
              <a:extLst>
                <a:ext uri="{FF2B5EF4-FFF2-40B4-BE49-F238E27FC236}">
                  <a16:creationId xmlns:a16="http://schemas.microsoft.com/office/drawing/2014/main" id="{1DDDC34E-48D4-412F-8333-6E6572B1A2ED}"/>
                </a:ext>
              </a:extLst>
            </p:cNvPr>
            <p:cNvSpPr/>
            <p:nvPr/>
          </p:nvSpPr>
          <p:spPr bwMode="auto">
            <a:xfrm>
              <a:off x="5664305" y="2815692"/>
              <a:ext cx="182925" cy="189700"/>
            </a:xfrm>
            <a:custGeom>
              <a:avLst/>
              <a:gdLst>
                <a:gd name="T0" fmla="*/ 18 w 26"/>
                <a:gd name="T1" fmla="*/ 2 h 27"/>
                <a:gd name="T2" fmla="*/ 4 w 26"/>
                <a:gd name="T3" fmla="*/ 4 h 27"/>
                <a:gd name="T4" fmla="*/ 1 w 26"/>
                <a:gd name="T5" fmla="*/ 14 h 27"/>
                <a:gd name="T6" fmla="*/ 6 w 26"/>
                <a:gd name="T7" fmla="*/ 25 h 27"/>
                <a:gd name="T8" fmla="*/ 18 w 26"/>
                <a:gd name="T9" fmla="*/ 24 h 27"/>
                <a:gd name="T10" fmla="*/ 26 w 26"/>
                <a:gd name="T11" fmla="*/ 12 h 27"/>
                <a:gd name="T12" fmla="*/ 18 w 26"/>
                <a:gd name="T13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7">
                  <a:moveTo>
                    <a:pt x="18" y="2"/>
                  </a:moveTo>
                  <a:cubicBezTo>
                    <a:pt x="13" y="0"/>
                    <a:pt x="8" y="1"/>
                    <a:pt x="4" y="4"/>
                  </a:cubicBezTo>
                  <a:cubicBezTo>
                    <a:pt x="1" y="6"/>
                    <a:pt x="0" y="10"/>
                    <a:pt x="1" y="14"/>
                  </a:cubicBezTo>
                  <a:cubicBezTo>
                    <a:pt x="0" y="18"/>
                    <a:pt x="2" y="22"/>
                    <a:pt x="6" y="25"/>
                  </a:cubicBezTo>
                  <a:cubicBezTo>
                    <a:pt x="10" y="27"/>
                    <a:pt x="15" y="26"/>
                    <a:pt x="18" y="24"/>
                  </a:cubicBezTo>
                  <a:cubicBezTo>
                    <a:pt x="23" y="22"/>
                    <a:pt x="26" y="17"/>
                    <a:pt x="26" y="12"/>
                  </a:cubicBezTo>
                  <a:cubicBezTo>
                    <a:pt x="26" y="7"/>
                    <a:pt x="22" y="4"/>
                    <a:pt x="18" y="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62" name="íṩḷïḋe">
              <a:extLst>
                <a:ext uri="{FF2B5EF4-FFF2-40B4-BE49-F238E27FC236}">
                  <a16:creationId xmlns:a16="http://schemas.microsoft.com/office/drawing/2014/main" id="{FD40F2D0-8127-4196-923A-E67E1F564E72}"/>
                </a:ext>
              </a:extLst>
            </p:cNvPr>
            <p:cNvSpPr/>
            <p:nvPr/>
          </p:nvSpPr>
          <p:spPr bwMode="auto">
            <a:xfrm>
              <a:off x="6267281" y="3611755"/>
              <a:ext cx="409890" cy="372626"/>
            </a:xfrm>
            <a:custGeom>
              <a:avLst/>
              <a:gdLst>
                <a:gd name="T0" fmla="*/ 2 w 58"/>
                <a:gd name="T1" fmla="*/ 20 h 53"/>
                <a:gd name="T2" fmla="*/ 2 w 58"/>
                <a:gd name="T3" fmla="*/ 20 h 53"/>
                <a:gd name="T4" fmla="*/ 11 w 58"/>
                <a:gd name="T5" fmla="*/ 4 h 53"/>
                <a:gd name="T6" fmla="*/ 17 w 58"/>
                <a:gd name="T7" fmla="*/ 0 h 53"/>
                <a:gd name="T8" fmla="*/ 24 w 58"/>
                <a:gd name="T9" fmla="*/ 0 h 53"/>
                <a:gd name="T10" fmla="*/ 37 w 58"/>
                <a:gd name="T11" fmla="*/ 1 h 53"/>
                <a:gd name="T12" fmla="*/ 54 w 58"/>
                <a:gd name="T13" fmla="*/ 10 h 53"/>
                <a:gd name="T14" fmla="*/ 58 w 58"/>
                <a:gd name="T15" fmla="*/ 18 h 53"/>
                <a:gd name="T16" fmla="*/ 58 w 58"/>
                <a:gd name="T17" fmla="*/ 21 h 53"/>
                <a:gd name="T18" fmla="*/ 49 w 58"/>
                <a:gd name="T19" fmla="*/ 22 h 53"/>
                <a:gd name="T20" fmla="*/ 35 w 58"/>
                <a:gd name="T21" fmla="*/ 26 h 53"/>
                <a:gd name="T22" fmla="*/ 38 w 58"/>
                <a:gd name="T23" fmla="*/ 31 h 53"/>
                <a:gd name="T24" fmla="*/ 50 w 58"/>
                <a:gd name="T25" fmla="*/ 32 h 53"/>
                <a:gd name="T26" fmla="*/ 56 w 58"/>
                <a:gd name="T27" fmla="*/ 33 h 53"/>
                <a:gd name="T28" fmla="*/ 51 w 58"/>
                <a:gd name="T29" fmla="*/ 40 h 53"/>
                <a:gd name="T30" fmla="*/ 20 w 58"/>
                <a:gd name="T31" fmla="*/ 51 h 53"/>
                <a:gd name="T32" fmla="*/ 2 w 58"/>
                <a:gd name="T33" fmla="*/ 2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" h="53">
                  <a:moveTo>
                    <a:pt x="2" y="20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3" y="14"/>
                    <a:pt x="5" y="8"/>
                    <a:pt x="11" y="4"/>
                  </a:cubicBezTo>
                  <a:cubicBezTo>
                    <a:pt x="13" y="3"/>
                    <a:pt x="15" y="1"/>
                    <a:pt x="17" y="0"/>
                  </a:cubicBezTo>
                  <a:cubicBezTo>
                    <a:pt x="19" y="1"/>
                    <a:pt x="22" y="1"/>
                    <a:pt x="24" y="0"/>
                  </a:cubicBezTo>
                  <a:cubicBezTo>
                    <a:pt x="28" y="0"/>
                    <a:pt x="33" y="0"/>
                    <a:pt x="37" y="1"/>
                  </a:cubicBezTo>
                  <a:cubicBezTo>
                    <a:pt x="43" y="1"/>
                    <a:pt x="50" y="5"/>
                    <a:pt x="54" y="10"/>
                  </a:cubicBezTo>
                  <a:cubicBezTo>
                    <a:pt x="56" y="13"/>
                    <a:pt x="57" y="15"/>
                    <a:pt x="58" y="18"/>
                  </a:cubicBezTo>
                  <a:cubicBezTo>
                    <a:pt x="58" y="20"/>
                    <a:pt x="58" y="20"/>
                    <a:pt x="58" y="21"/>
                  </a:cubicBezTo>
                  <a:cubicBezTo>
                    <a:pt x="55" y="21"/>
                    <a:pt x="52" y="21"/>
                    <a:pt x="49" y="22"/>
                  </a:cubicBezTo>
                  <a:cubicBezTo>
                    <a:pt x="44" y="23"/>
                    <a:pt x="39" y="22"/>
                    <a:pt x="35" y="26"/>
                  </a:cubicBezTo>
                  <a:cubicBezTo>
                    <a:pt x="33" y="28"/>
                    <a:pt x="35" y="32"/>
                    <a:pt x="38" y="31"/>
                  </a:cubicBezTo>
                  <a:cubicBezTo>
                    <a:pt x="42" y="30"/>
                    <a:pt x="46" y="32"/>
                    <a:pt x="50" y="32"/>
                  </a:cubicBezTo>
                  <a:cubicBezTo>
                    <a:pt x="52" y="33"/>
                    <a:pt x="54" y="32"/>
                    <a:pt x="56" y="33"/>
                  </a:cubicBezTo>
                  <a:cubicBezTo>
                    <a:pt x="55" y="35"/>
                    <a:pt x="53" y="38"/>
                    <a:pt x="51" y="40"/>
                  </a:cubicBezTo>
                  <a:cubicBezTo>
                    <a:pt x="43" y="48"/>
                    <a:pt x="31" y="53"/>
                    <a:pt x="20" y="51"/>
                  </a:cubicBezTo>
                  <a:cubicBezTo>
                    <a:pt x="7" y="48"/>
                    <a:pt x="0" y="33"/>
                    <a:pt x="2" y="2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63" name="îŝḻiḓê">
              <a:extLst>
                <a:ext uri="{FF2B5EF4-FFF2-40B4-BE49-F238E27FC236}">
                  <a16:creationId xmlns:a16="http://schemas.microsoft.com/office/drawing/2014/main" id="{697A4022-DB0C-4A5D-8520-D0C055B2C0CC}"/>
                </a:ext>
              </a:extLst>
            </p:cNvPr>
            <p:cNvSpPr/>
            <p:nvPr/>
          </p:nvSpPr>
          <p:spPr bwMode="auto">
            <a:xfrm>
              <a:off x="6436657" y="4194406"/>
              <a:ext cx="494576" cy="758802"/>
            </a:xfrm>
            <a:custGeom>
              <a:avLst/>
              <a:gdLst>
                <a:gd name="T0" fmla="*/ 70 w 70"/>
                <a:gd name="T1" fmla="*/ 105 h 108"/>
                <a:gd name="T2" fmla="*/ 70 w 70"/>
                <a:gd name="T3" fmla="*/ 105 h 108"/>
                <a:gd name="T4" fmla="*/ 62 w 70"/>
                <a:gd name="T5" fmla="*/ 104 h 108"/>
                <a:gd name="T6" fmla="*/ 49 w 70"/>
                <a:gd name="T7" fmla="*/ 105 h 108"/>
                <a:gd name="T8" fmla="*/ 35 w 70"/>
                <a:gd name="T9" fmla="*/ 106 h 108"/>
                <a:gd name="T10" fmla="*/ 8 w 70"/>
                <a:gd name="T11" fmla="*/ 103 h 108"/>
                <a:gd name="T12" fmla="*/ 3 w 70"/>
                <a:gd name="T13" fmla="*/ 90 h 108"/>
                <a:gd name="T14" fmla="*/ 4 w 70"/>
                <a:gd name="T15" fmla="*/ 63 h 108"/>
                <a:gd name="T16" fmla="*/ 2 w 70"/>
                <a:gd name="T17" fmla="*/ 36 h 108"/>
                <a:gd name="T18" fmla="*/ 0 w 70"/>
                <a:gd name="T19" fmla="*/ 7 h 108"/>
                <a:gd name="T20" fmla="*/ 2 w 70"/>
                <a:gd name="T21" fmla="*/ 3 h 108"/>
                <a:gd name="T22" fmla="*/ 12 w 70"/>
                <a:gd name="T23" fmla="*/ 1 h 108"/>
                <a:gd name="T24" fmla="*/ 40 w 70"/>
                <a:gd name="T25" fmla="*/ 1 h 108"/>
                <a:gd name="T26" fmla="*/ 60 w 70"/>
                <a:gd name="T27" fmla="*/ 3 h 108"/>
                <a:gd name="T28" fmla="*/ 67 w 70"/>
                <a:gd name="T29" fmla="*/ 6 h 108"/>
                <a:gd name="T30" fmla="*/ 70 w 70"/>
                <a:gd name="T31" fmla="*/ 10 h 108"/>
                <a:gd name="T32" fmla="*/ 70 w 70"/>
                <a:gd name="T33" fmla="*/ 15 h 108"/>
                <a:gd name="T34" fmla="*/ 69 w 70"/>
                <a:gd name="T35" fmla="*/ 26 h 108"/>
                <a:gd name="T36" fmla="*/ 69 w 70"/>
                <a:gd name="T37" fmla="*/ 55 h 108"/>
                <a:gd name="T38" fmla="*/ 70 w 70"/>
                <a:gd name="T39" fmla="*/ 82 h 108"/>
                <a:gd name="T40" fmla="*/ 70 w 70"/>
                <a:gd name="T41" fmla="*/ 96 h 108"/>
                <a:gd name="T42" fmla="*/ 70 w 70"/>
                <a:gd name="T43" fmla="*/ 10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0" h="108">
                  <a:moveTo>
                    <a:pt x="70" y="105"/>
                  </a:moveTo>
                  <a:cubicBezTo>
                    <a:pt x="70" y="105"/>
                    <a:pt x="70" y="105"/>
                    <a:pt x="70" y="105"/>
                  </a:cubicBezTo>
                  <a:cubicBezTo>
                    <a:pt x="67" y="104"/>
                    <a:pt x="65" y="104"/>
                    <a:pt x="62" y="104"/>
                  </a:cubicBezTo>
                  <a:cubicBezTo>
                    <a:pt x="57" y="104"/>
                    <a:pt x="53" y="105"/>
                    <a:pt x="49" y="105"/>
                  </a:cubicBezTo>
                  <a:cubicBezTo>
                    <a:pt x="44" y="105"/>
                    <a:pt x="39" y="105"/>
                    <a:pt x="35" y="106"/>
                  </a:cubicBezTo>
                  <a:cubicBezTo>
                    <a:pt x="27" y="106"/>
                    <a:pt x="15" y="108"/>
                    <a:pt x="8" y="103"/>
                  </a:cubicBezTo>
                  <a:cubicBezTo>
                    <a:pt x="4" y="100"/>
                    <a:pt x="4" y="95"/>
                    <a:pt x="3" y="90"/>
                  </a:cubicBezTo>
                  <a:cubicBezTo>
                    <a:pt x="3" y="81"/>
                    <a:pt x="3" y="72"/>
                    <a:pt x="4" y="63"/>
                  </a:cubicBezTo>
                  <a:cubicBezTo>
                    <a:pt x="4" y="54"/>
                    <a:pt x="3" y="45"/>
                    <a:pt x="2" y="36"/>
                  </a:cubicBezTo>
                  <a:cubicBezTo>
                    <a:pt x="2" y="26"/>
                    <a:pt x="0" y="16"/>
                    <a:pt x="0" y="7"/>
                  </a:cubicBezTo>
                  <a:cubicBezTo>
                    <a:pt x="1" y="5"/>
                    <a:pt x="1" y="4"/>
                    <a:pt x="2" y="3"/>
                  </a:cubicBezTo>
                  <a:cubicBezTo>
                    <a:pt x="5" y="1"/>
                    <a:pt x="9" y="1"/>
                    <a:pt x="12" y="1"/>
                  </a:cubicBezTo>
                  <a:cubicBezTo>
                    <a:pt x="21" y="0"/>
                    <a:pt x="30" y="0"/>
                    <a:pt x="40" y="1"/>
                  </a:cubicBezTo>
                  <a:cubicBezTo>
                    <a:pt x="46" y="1"/>
                    <a:pt x="53" y="1"/>
                    <a:pt x="60" y="3"/>
                  </a:cubicBezTo>
                  <a:cubicBezTo>
                    <a:pt x="62" y="3"/>
                    <a:pt x="65" y="4"/>
                    <a:pt x="67" y="6"/>
                  </a:cubicBezTo>
                  <a:cubicBezTo>
                    <a:pt x="68" y="7"/>
                    <a:pt x="69" y="9"/>
                    <a:pt x="70" y="10"/>
                  </a:cubicBezTo>
                  <a:cubicBezTo>
                    <a:pt x="70" y="12"/>
                    <a:pt x="70" y="14"/>
                    <a:pt x="70" y="15"/>
                  </a:cubicBezTo>
                  <a:cubicBezTo>
                    <a:pt x="69" y="19"/>
                    <a:pt x="69" y="23"/>
                    <a:pt x="69" y="26"/>
                  </a:cubicBezTo>
                  <a:cubicBezTo>
                    <a:pt x="69" y="36"/>
                    <a:pt x="69" y="45"/>
                    <a:pt x="69" y="55"/>
                  </a:cubicBezTo>
                  <a:cubicBezTo>
                    <a:pt x="69" y="64"/>
                    <a:pt x="69" y="73"/>
                    <a:pt x="70" y="82"/>
                  </a:cubicBezTo>
                  <a:cubicBezTo>
                    <a:pt x="70" y="86"/>
                    <a:pt x="70" y="91"/>
                    <a:pt x="70" y="96"/>
                  </a:cubicBezTo>
                  <a:cubicBezTo>
                    <a:pt x="70" y="99"/>
                    <a:pt x="70" y="102"/>
                    <a:pt x="70" y="105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64" name="isľîḓê">
              <a:extLst>
                <a:ext uri="{FF2B5EF4-FFF2-40B4-BE49-F238E27FC236}">
                  <a16:creationId xmlns:a16="http://schemas.microsoft.com/office/drawing/2014/main" id="{1AC1E7D3-A427-4D2D-9292-CD6A00BE2C26}"/>
                </a:ext>
              </a:extLst>
            </p:cNvPr>
            <p:cNvSpPr/>
            <p:nvPr/>
          </p:nvSpPr>
          <p:spPr bwMode="auto">
            <a:xfrm>
              <a:off x="6711044" y="4207956"/>
              <a:ext cx="220189" cy="724927"/>
            </a:xfrm>
            <a:custGeom>
              <a:avLst/>
              <a:gdLst>
                <a:gd name="T0" fmla="*/ 31 w 31"/>
                <a:gd name="T1" fmla="*/ 103 h 103"/>
                <a:gd name="T2" fmla="*/ 31 w 31"/>
                <a:gd name="T3" fmla="*/ 103 h 103"/>
                <a:gd name="T4" fmla="*/ 23 w 31"/>
                <a:gd name="T5" fmla="*/ 102 h 103"/>
                <a:gd name="T6" fmla="*/ 10 w 31"/>
                <a:gd name="T7" fmla="*/ 103 h 103"/>
                <a:gd name="T8" fmla="*/ 0 w 31"/>
                <a:gd name="T9" fmla="*/ 103 h 103"/>
                <a:gd name="T10" fmla="*/ 19 w 31"/>
                <a:gd name="T11" fmla="*/ 0 h 103"/>
                <a:gd name="T12" fmla="*/ 21 w 31"/>
                <a:gd name="T13" fmla="*/ 1 h 103"/>
                <a:gd name="T14" fmla="*/ 28 w 31"/>
                <a:gd name="T15" fmla="*/ 4 h 103"/>
                <a:gd name="T16" fmla="*/ 31 w 31"/>
                <a:gd name="T17" fmla="*/ 8 h 103"/>
                <a:gd name="T18" fmla="*/ 31 w 31"/>
                <a:gd name="T19" fmla="*/ 13 h 103"/>
                <a:gd name="T20" fmla="*/ 30 w 31"/>
                <a:gd name="T21" fmla="*/ 24 h 103"/>
                <a:gd name="T22" fmla="*/ 30 w 31"/>
                <a:gd name="T23" fmla="*/ 53 h 103"/>
                <a:gd name="T24" fmla="*/ 31 w 31"/>
                <a:gd name="T25" fmla="*/ 80 h 103"/>
                <a:gd name="T26" fmla="*/ 31 w 31"/>
                <a:gd name="T27" fmla="*/ 94 h 103"/>
                <a:gd name="T28" fmla="*/ 31 w 31"/>
                <a:gd name="T2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103">
                  <a:moveTo>
                    <a:pt x="31" y="103"/>
                  </a:moveTo>
                  <a:cubicBezTo>
                    <a:pt x="31" y="103"/>
                    <a:pt x="31" y="103"/>
                    <a:pt x="31" y="103"/>
                  </a:cubicBezTo>
                  <a:cubicBezTo>
                    <a:pt x="28" y="102"/>
                    <a:pt x="26" y="102"/>
                    <a:pt x="23" y="102"/>
                  </a:cubicBezTo>
                  <a:cubicBezTo>
                    <a:pt x="18" y="102"/>
                    <a:pt x="14" y="103"/>
                    <a:pt x="10" y="103"/>
                  </a:cubicBezTo>
                  <a:cubicBezTo>
                    <a:pt x="7" y="103"/>
                    <a:pt x="4" y="103"/>
                    <a:pt x="0" y="103"/>
                  </a:cubicBezTo>
                  <a:cubicBezTo>
                    <a:pt x="10" y="70"/>
                    <a:pt x="15" y="35"/>
                    <a:pt x="19" y="0"/>
                  </a:cubicBezTo>
                  <a:cubicBezTo>
                    <a:pt x="20" y="1"/>
                    <a:pt x="20" y="1"/>
                    <a:pt x="21" y="1"/>
                  </a:cubicBezTo>
                  <a:cubicBezTo>
                    <a:pt x="23" y="1"/>
                    <a:pt x="26" y="2"/>
                    <a:pt x="28" y="4"/>
                  </a:cubicBezTo>
                  <a:cubicBezTo>
                    <a:pt x="29" y="5"/>
                    <a:pt x="30" y="7"/>
                    <a:pt x="31" y="8"/>
                  </a:cubicBezTo>
                  <a:cubicBezTo>
                    <a:pt x="31" y="10"/>
                    <a:pt x="31" y="12"/>
                    <a:pt x="31" y="13"/>
                  </a:cubicBezTo>
                  <a:cubicBezTo>
                    <a:pt x="30" y="17"/>
                    <a:pt x="30" y="21"/>
                    <a:pt x="30" y="24"/>
                  </a:cubicBezTo>
                  <a:cubicBezTo>
                    <a:pt x="30" y="34"/>
                    <a:pt x="30" y="43"/>
                    <a:pt x="30" y="53"/>
                  </a:cubicBezTo>
                  <a:cubicBezTo>
                    <a:pt x="30" y="62"/>
                    <a:pt x="30" y="71"/>
                    <a:pt x="31" y="80"/>
                  </a:cubicBezTo>
                  <a:cubicBezTo>
                    <a:pt x="31" y="84"/>
                    <a:pt x="31" y="89"/>
                    <a:pt x="31" y="94"/>
                  </a:cubicBezTo>
                  <a:cubicBezTo>
                    <a:pt x="31" y="97"/>
                    <a:pt x="31" y="100"/>
                    <a:pt x="31" y="103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65" name="ísļïḑè">
              <a:extLst>
                <a:ext uri="{FF2B5EF4-FFF2-40B4-BE49-F238E27FC236}">
                  <a16:creationId xmlns:a16="http://schemas.microsoft.com/office/drawing/2014/main" id="{B81777AD-8020-47BF-A9E0-DAB35B5423F5}"/>
                </a:ext>
              </a:extLst>
            </p:cNvPr>
            <p:cNvSpPr/>
            <p:nvPr/>
          </p:nvSpPr>
          <p:spPr bwMode="auto">
            <a:xfrm>
              <a:off x="6507793" y="4357007"/>
              <a:ext cx="91464" cy="91464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shade val="51000"/>
                    <a:satMod val="130000"/>
                  </a:srgbClr>
                </a:gs>
                <a:gs pos="80000">
                  <a:srgbClr val="FFFFFF">
                    <a:shade val="93000"/>
                    <a:satMod val="130000"/>
                  </a:srgbClr>
                </a:gs>
                <a:gs pos="100000">
                  <a:srgbClr val="FFFFF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6341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2258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lang="zh-CN" altLang="en-US" sz="1575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788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675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675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microsoft.com/office/2007/relationships/hdphoto" Target="../media/hdphoto3.wdp"/><Relationship Id="rId7" Type="http://schemas.openxmlformats.org/officeDocument/2006/relationships/image" Target="../media/image15.png"/><Relationship Id="rId12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microsoft.com/office/2007/relationships/hdphoto" Target="../media/hdphoto4.wdp"/><Relationship Id="rId10" Type="http://schemas.openxmlformats.org/officeDocument/2006/relationships/image" Target="../media/image17.sv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okwi.com/arduino" TargetMode="External"/><Relationship Id="rId2" Type="http://schemas.openxmlformats.org/officeDocument/2006/relationships/hyperlink" Target="https://www.arduino.cc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D208505-38A9-4993-ACA4-198B69614D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Arduino</a:t>
            </a:r>
            <a:r>
              <a:rPr lang="zh-CN" altLang="en-US" dirty="0"/>
              <a:t>软硬件基础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735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CD455726-60FC-4FD2-B434-EBC4EF364A57}"/>
              </a:ext>
            </a:extLst>
          </p:cNvPr>
          <p:cNvGrpSpPr/>
          <p:nvPr/>
        </p:nvGrpSpPr>
        <p:grpSpPr>
          <a:xfrm>
            <a:off x="5737652" y="1184622"/>
            <a:ext cx="5985586" cy="3068988"/>
            <a:chOff x="5737652" y="1184622"/>
            <a:chExt cx="5985586" cy="306898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45E8F79-CFCD-4E8F-9747-2B9C8E0A0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232" b="95323" l="4246" r="97651">
                          <a14:foregroundMark x1="50407" y1="7201" x2="50407" y2="7201"/>
                          <a14:foregroundMark x1="53388" y1="4232" x2="53388" y2="4232"/>
                          <a14:foregroundMark x1="10027" y1="93467" x2="10027" y2="93467"/>
                          <a14:foregroundMark x1="4426" y1="95397" x2="4426" y2="95397"/>
                          <a14:foregroundMark x1="93315" y1="93318" x2="93315" y2="93318"/>
                          <a14:foregroundMark x1="97651" y1="95026" x2="97651" y2="95026"/>
                          <a14:backgroundMark x1="56549" y1="54417" x2="56549" y2="54417"/>
                          <a14:backgroundMark x1="54472" y1="55382" x2="54472" y2="55382"/>
                          <a14:backgroundMark x1="58988" y1="57981" x2="58988" y2="5798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37652" y="1306020"/>
              <a:ext cx="2322640" cy="2826193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2BC662E-8BA3-467A-BC24-5DD68FA9A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188" b="96315" l="2746" r="95500">
                          <a14:foregroundMark x1="18383" y1="28643" x2="16247" y2="35260"/>
                          <a14:foregroundMark x1="19603" y1="24791" x2="12510" y2="27722"/>
                          <a14:foregroundMark x1="12510" y1="27722" x2="12586" y2="29564"/>
                          <a14:foregroundMark x1="19298" y1="38693" x2="19832" y2="38442"/>
                          <a14:foregroundMark x1="5492" y1="24707" x2="5492" y2="24707"/>
                          <a14:foregroundMark x1="4577" y1="21357" x2="4577" y2="21357"/>
                          <a14:foregroundMark x1="4577" y1="21357" x2="28909" y2="15997"/>
                          <a14:foregroundMark x1="28909" y1="15997" x2="32876" y2="26968"/>
                          <a14:foregroundMark x1="32876" y1="26968" x2="31503" y2="31072"/>
                          <a14:foregroundMark x1="25477" y1="10804" x2="32799" y2="10972"/>
                          <a14:foregroundMark x1="32799" y1="10972" x2="38368" y2="20017"/>
                          <a14:foregroundMark x1="38368" y1="20017" x2="35469" y2="47906"/>
                          <a14:foregroundMark x1="35240" y1="7370" x2="41724" y2="9045"/>
                          <a14:foregroundMark x1="41724" y1="9045" x2="47216" y2="14070"/>
                          <a14:foregroundMark x1="47216" y1="14070" x2="44394" y2="29397"/>
                          <a14:foregroundMark x1="20442" y1="5611" x2="20442" y2="5611"/>
                          <a14:foregroundMark x1="21358" y1="4941" x2="21358" y2="4941"/>
                          <a14:foregroundMark x1="21739" y1="4271" x2="21739" y2="4271"/>
                          <a14:foregroundMark x1="23417" y1="4355" x2="23417" y2="4355"/>
                          <a14:foregroundMark x1="26773" y1="4941" x2="26773" y2="4941"/>
                          <a14:foregroundMark x1="23799" y1="4941" x2="25248" y2="5695"/>
                          <a14:foregroundMark x1="7475" y1="27219" x2="2822" y2="28057"/>
                          <a14:foregroundMark x1="31045" y1="43551" x2="31274" y2="55444"/>
                          <a14:foregroundMark x1="31274" y1="55444" x2="31426" y2="55946"/>
                          <a14:foregroundMark x1="40275" y1="59883" x2="50725" y2="62060"/>
                          <a14:foregroundMark x1="62777" y1="20101" x2="63082" y2="35008"/>
                          <a14:foregroundMark x1="60946" y1="28476" x2="58963" y2="34673"/>
                          <a14:foregroundMark x1="48207" y1="14992" x2="47216" y2="21273"/>
                          <a14:foregroundMark x1="27841" y1="5360" x2="27841" y2="5360"/>
                          <a14:foregroundMark x1="42944" y1="47739" x2="43249" y2="43551"/>
                          <a14:foregroundMark x1="44470" y1="38526" x2="44928" y2="33668"/>
                          <a14:foregroundMark x1="44317" y1="41960" x2="44241" y2="38777"/>
                          <a14:foregroundMark x1="45538" y1="34422" x2="45538" y2="30151"/>
                          <a14:foregroundMark x1="82151" y1="49497" x2="80702" y2="72948"/>
                          <a14:foregroundMark x1="80702" y1="72948" x2="80702" y2="72948"/>
                          <a14:foregroundMark x1="78795" y1="68090" x2="78261" y2="79481"/>
                          <a14:foregroundMark x1="5568" y1="70101" x2="28757" y2="75628"/>
                          <a14:foregroundMark x1="28757" y1="75628" x2="48513" y2="85678"/>
                          <a14:foregroundMark x1="48513" y1="85678" x2="56445" y2="87270"/>
                          <a14:foregroundMark x1="63082" y1="90704" x2="76430" y2="91792"/>
                          <a14:foregroundMark x1="76430" y1="91792" x2="80931" y2="85930"/>
                          <a14:foregroundMark x1="80931" y1="85930" x2="83448" y2="65243"/>
                          <a14:foregroundMark x1="78490" y1="96315" x2="78490" y2="96315"/>
                          <a14:foregroundMark x1="95118" y1="33333" x2="95500" y2="44054"/>
                          <a14:foregroundMark x1="53699" y1="41876" x2="53699" y2="41876"/>
                          <a14:foregroundMark x1="56751" y1="27219" x2="56751" y2="27219"/>
                          <a14:foregroundMark x1="55759" y1="31407" x2="55759" y2="31407"/>
                          <a14:foregroundMark x1="51640" y1="54188" x2="51640" y2="5418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53520" y="1184622"/>
              <a:ext cx="3369718" cy="3068988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E014B72-E5FF-491D-B72A-89A7B98898E2}"/>
                </a:ext>
              </a:extLst>
            </p:cNvPr>
            <p:cNvSpPr txBox="1"/>
            <p:nvPr/>
          </p:nvSpPr>
          <p:spPr>
            <a:xfrm>
              <a:off x="7582705" y="1349823"/>
              <a:ext cx="526866" cy="1089587"/>
            </a:xfrm>
            <a:prstGeom prst="roundRect">
              <a:avLst/>
            </a:prstGeom>
            <a:solidFill>
              <a:srgbClr val="336699"/>
            </a:solidFill>
            <a:ln w="28575">
              <a:solidFill>
                <a:srgbClr val="336699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+mn-ea"/>
                  <a:ea typeface="+mn-ea"/>
                </a:rPr>
                <a:t>剥线钳</a:t>
              </a: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6A4EF11B-F86B-493C-8395-677EE1C8B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§3 </a:t>
            </a:r>
            <a:r>
              <a:rPr lang="zh-CN" altLang="en-US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实践：熟悉</a:t>
            </a:r>
            <a:r>
              <a:rPr lang="en-US" altLang="zh-CN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Arduino Uno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E181B8-C62E-4A7C-96A0-5E7BFDD9F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2" y="1306020"/>
            <a:ext cx="5302362" cy="5003300"/>
          </a:xfrm>
        </p:spPr>
        <p:txBody>
          <a:bodyPr/>
          <a:lstStyle/>
          <a:p>
            <a:r>
              <a:rPr lang="zh-CN" altLang="en-US" dirty="0"/>
              <a:t>导线的制备要求</a:t>
            </a:r>
            <a:endParaRPr lang="en-US" altLang="zh-CN" dirty="0"/>
          </a:p>
          <a:p>
            <a:pPr lvl="1"/>
            <a:r>
              <a:rPr lang="zh-CN" altLang="en-US" dirty="0"/>
              <a:t>根据导线线径，选择剥线钳合适的槽口；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剥出铜芯的长度 </a:t>
            </a:r>
            <a:r>
              <a:rPr lang="en-US" altLang="zh-CN" dirty="0">
                <a:solidFill>
                  <a:srgbClr val="C00000"/>
                </a:solidFill>
              </a:rPr>
              <a:t>5-8 mm </a:t>
            </a:r>
            <a:r>
              <a:rPr lang="zh-CN" altLang="en-US" dirty="0">
                <a:solidFill>
                  <a:srgbClr val="C00000"/>
                </a:solidFill>
              </a:rPr>
              <a:t>左右</a:t>
            </a:r>
            <a:r>
              <a:rPr lang="zh-CN" altLang="en-US" dirty="0"/>
              <a:t>；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导线比实际需求略长 </a:t>
            </a:r>
            <a:r>
              <a:rPr lang="en-US" altLang="zh-CN" dirty="0">
                <a:solidFill>
                  <a:srgbClr val="C00000"/>
                </a:solidFill>
              </a:rPr>
              <a:t>1 cm </a:t>
            </a:r>
            <a:r>
              <a:rPr lang="zh-CN" altLang="en-US" dirty="0">
                <a:solidFill>
                  <a:srgbClr val="C00000"/>
                </a:solidFill>
              </a:rPr>
              <a:t>左右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导线接入后，</a:t>
            </a:r>
            <a:r>
              <a:rPr lang="zh-CN" altLang="en-US" sz="2200" b="1" dirty="0">
                <a:solidFill>
                  <a:srgbClr val="C00000"/>
                </a:solidFill>
              </a:rPr>
              <a:t>必须</a:t>
            </a:r>
            <a:r>
              <a:rPr lang="zh-CN" altLang="en-US" dirty="0">
                <a:solidFill>
                  <a:srgbClr val="C00000"/>
                </a:solidFill>
              </a:rPr>
              <a:t>确认牢固程度</a:t>
            </a:r>
            <a:r>
              <a:rPr lang="zh-CN" altLang="en-US" dirty="0"/>
              <a:t>，切忌虚接。</a:t>
            </a:r>
            <a:endParaRPr lang="en-US" altLang="zh-CN" dirty="0"/>
          </a:p>
          <a:p>
            <a:r>
              <a:rPr lang="zh-CN" altLang="en-US" dirty="0"/>
              <a:t>外接</a:t>
            </a:r>
            <a:r>
              <a:rPr lang="en-US" altLang="zh-CN" dirty="0"/>
              <a:t>LED</a:t>
            </a:r>
            <a:r>
              <a:rPr lang="zh-CN" altLang="en-US" dirty="0"/>
              <a:t>灯的开启和关闭</a:t>
            </a:r>
            <a:endParaRPr lang="en-US" altLang="zh-CN" dirty="0"/>
          </a:p>
        </p:txBody>
      </p:sp>
      <p:sp>
        <p:nvSpPr>
          <p:cNvPr id="23" name="灯片编号占位符 22">
            <a:extLst>
              <a:ext uri="{FF2B5EF4-FFF2-40B4-BE49-F238E27FC236}">
                <a16:creationId xmlns:a16="http://schemas.microsoft.com/office/drawing/2014/main" id="{8EAE086F-87E8-4FF8-BD6A-B6E99935C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13-</a:t>
            </a:r>
            <a:fld id="{8F136C17-7D19-453A-9A07-8ACF4E3D1EB5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ED2F15C-877A-401E-9999-784449E759F3}"/>
              </a:ext>
            </a:extLst>
          </p:cNvPr>
          <p:cNvSpPr/>
          <p:nvPr/>
        </p:nvSpPr>
        <p:spPr>
          <a:xfrm>
            <a:off x="9467052" y="1306020"/>
            <a:ext cx="1297682" cy="1875216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4AB7F53-C6E8-4637-8826-4EF308AC2DE0}"/>
              </a:ext>
            </a:extLst>
          </p:cNvPr>
          <p:cNvGrpSpPr/>
          <p:nvPr/>
        </p:nvGrpSpPr>
        <p:grpSpPr>
          <a:xfrm>
            <a:off x="4955282" y="4200864"/>
            <a:ext cx="7039258" cy="1997885"/>
            <a:chOff x="4955282" y="4200864"/>
            <a:chExt cx="7039258" cy="1997885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E977BD4C-0499-41F2-92AE-6E8A14205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55282" y="4613623"/>
              <a:ext cx="3728711" cy="1585126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A6FE7D8-5DBA-42C0-B47F-EACAF5FBE8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9412559" y="3616768"/>
              <a:ext cx="1927130" cy="3236832"/>
            </a:xfrm>
            <a:prstGeom prst="rect">
              <a:avLst/>
            </a:prstGeom>
          </p:spPr>
        </p:pic>
        <p:pic>
          <p:nvPicPr>
            <p:cNvPr id="12" name="图形 11" descr="竖起的大拇指手势 纯色填充">
              <a:extLst>
                <a:ext uri="{FF2B5EF4-FFF2-40B4-BE49-F238E27FC236}">
                  <a16:creationId xmlns:a16="http://schemas.microsoft.com/office/drawing/2014/main" id="{8F3C9DC6-A5C0-438A-ADC0-5B88A54289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30971"/>
            <a:stretch/>
          </p:blipFill>
          <p:spPr>
            <a:xfrm>
              <a:off x="6413431" y="4546730"/>
              <a:ext cx="631203" cy="914400"/>
            </a:xfrm>
            <a:prstGeom prst="rect">
              <a:avLst/>
            </a:prstGeom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</p:pic>
        <p:pic>
          <p:nvPicPr>
            <p:cNvPr id="14" name="图形 13" descr="竖起的大拇指手势 纯色填充">
              <a:extLst>
                <a:ext uri="{FF2B5EF4-FFF2-40B4-BE49-F238E27FC236}">
                  <a16:creationId xmlns:a16="http://schemas.microsoft.com/office/drawing/2014/main" id="{E8F5AB88-0D49-4256-9EB6-FCE14DF33F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30971"/>
            <a:stretch/>
          </p:blipFill>
          <p:spPr>
            <a:xfrm flipV="1">
              <a:off x="8819058" y="4200864"/>
              <a:ext cx="631203" cy="914400"/>
            </a:xfrm>
            <a:prstGeom prst="rect">
              <a:avLst/>
            </a:prstGeom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DF6B306-58BA-42DD-996F-BC07E2B89837}"/>
              </a:ext>
            </a:extLst>
          </p:cNvPr>
          <p:cNvGrpSpPr/>
          <p:nvPr/>
        </p:nvGrpSpPr>
        <p:grpSpPr>
          <a:xfrm>
            <a:off x="956126" y="4944059"/>
            <a:ext cx="3489647" cy="1446481"/>
            <a:chOff x="956126" y="4944059"/>
            <a:chExt cx="3489647" cy="1446481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1C00A405-5F4A-4CC7-BA16-AB133613C2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30000" contrast="-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229401" y="4680972"/>
              <a:ext cx="1426106" cy="1972655"/>
            </a:xfrm>
            <a:prstGeom prst="rect">
              <a:avLst/>
            </a:prstGeom>
          </p:spPr>
        </p:pic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F48CC19D-5138-418A-8090-E6CFA0FA96A1}"/>
                </a:ext>
              </a:extLst>
            </p:cNvPr>
            <p:cNvGrpSpPr/>
            <p:nvPr/>
          </p:nvGrpSpPr>
          <p:grpSpPr>
            <a:xfrm>
              <a:off x="2027820" y="4944059"/>
              <a:ext cx="1284900" cy="518869"/>
              <a:chOff x="4664289" y="5290066"/>
              <a:chExt cx="1284900" cy="518869"/>
            </a:xfrm>
          </p:grpSpPr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F87F4EC8-05B2-47DE-B6F7-881E0C9FA8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64289" y="5480044"/>
                <a:ext cx="580522" cy="32889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EF8594B-B9B6-42DF-8AA3-A318B4974B57}"/>
                  </a:ext>
                </a:extLst>
              </p:cNvPr>
              <p:cNvSpPr txBox="1"/>
              <p:nvPr/>
            </p:nvSpPr>
            <p:spPr>
              <a:xfrm>
                <a:off x="5164538" y="5290066"/>
                <a:ext cx="7846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C00000"/>
                    </a:solidFill>
                    <a:latin typeface="+mn-ea"/>
                    <a:ea typeface="+mn-ea"/>
                  </a:rPr>
                  <a:t>GND</a:t>
                </a:r>
                <a:endParaRPr lang="zh-CN" altLang="en-US" b="1" dirty="0">
                  <a:solidFill>
                    <a:srgbClr val="C00000"/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AF11A967-A98A-48ED-978E-E57889A81CEF}"/>
                </a:ext>
              </a:extLst>
            </p:cNvPr>
            <p:cNvGrpSpPr/>
            <p:nvPr/>
          </p:nvGrpSpPr>
          <p:grpSpPr>
            <a:xfrm>
              <a:off x="2513496" y="5586633"/>
              <a:ext cx="1145439" cy="379956"/>
              <a:chOff x="4664289" y="5808935"/>
              <a:chExt cx="1145439" cy="379956"/>
            </a:xfrm>
          </p:grpSpPr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01284B44-FAEC-4381-83B7-88D7E8447A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64289" y="5808935"/>
                <a:ext cx="489001" cy="195290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ECE4EF8E-9D14-45A2-8B1D-A80A3836788A}"/>
                  </a:ext>
                </a:extLst>
              </p:cNvPr>
              <p:cNvSpPr txBox="1"/>
              <p:nvPr/>
            </p:nvSpPr>
            <p:spPr>
              <a:xfrm>
                <a:off x="5025077" y="5819559"/>
                <a:ext cx="7846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C00000"/>
                    </a:solidFill>
                    <a:latin typeface="+mn-ea"/>
                    <a:ea typeface="+mn-ea"/>
                  </a:rPr>
                  <a:t>D13</a:t>
                </a:r>
                <a:endParaRPr lang="zh-CN" altLang="en-US" b="1" dirty="0">
                  <a:solidFill>
                    <a:srgbClr val="C00000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EB1DB74B-CEE6-4E82-BB5B-2BBA556BFFC2}"/>
                </a:ext>
              </a:extLst>
            </p:cNvPr>
            <p:cNvSpPr txBox="1"/>
            <p:nvPr/>
          </p:nvSpPr>
          <p:spPr>
            <a:xfrm>
              <a:off x="2453335" y="6051986"/>
              <a:ext cx="1992438" cy="338554"/>
            </a:xfrm>
            <a:prstGeom prst="rect">
              <a:avLst/>
            </a:prstGeom>
            <a:solidFill>
              <a:srgbClr val="336699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i="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w01-s2-blink.ino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956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D36166-B7F0-4D4A-AD32-6702DE34F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2" y="656732"/>
            <a:ext cx="5435598" cy="453998"/>
          </a:xfrm>
        </p:spPr>
        <p:txBody>
          <a:bodyPr/>
          <a:lstStyle/>
          <a:p>
            <a:r>
              <a:rPr lang="en-US" altLang="zh-CN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§4.1 </a:t>
            </a:r>
            <a:r>
              <a:rPr lang="zh-CN" altLang="en-US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二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进制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654F4C1-D81D-4B7A-B741-A2E876809A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/>
                  <a:t>采用二进制或十六进制的必要性</a:t>
                </a:r>
                <a:endParaRPr lang="en-US" altLang="zh-CN" b="1" dirty="0"/>
              </a:p>
              <a:p>
                <a:r>
                  <a:rPr lang="zh-CN" altLang="en-US" dirty="0"/>
                  <a:t>各种进制的对应关系</a:t>
                </a:r>
                <a:endParaRPr lang="en-US" altLang="zh-CN" dirty="0"/>
              </a:p>
              <a:p>
                <a:r>
                  <a:rPr lang="zh-CN" altLang="en-US" dirty="0"/>
                  <a:t>数值在内存中的存储方式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1000</m:t>
                            </m:r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654F4C1-D81D-4B7A-B741-A2E876809A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9E79184-CC51-428D-B56F-DBFDD1958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13-</a:t>
            </a:r>
            <a:fld id="{8F136C17-7D19-453A-9A07-8ACF4E3D1EB5}" type="slidenum">
              <a:rPr lang="zh-CN" altLang="en-US" smtClean="0"/>
              <a:t>11</a:t>
            </a:fld>
            <a:endParaRPr lang="zh-CN" altLang="en-US" dirty="0"/>
          </a:p>
        </p:txBody>
      </p:sp>
      <p:graphicFrame>
        <p:nvGraphicFramePr>
          <p:cNvPr id="9" name="表格 4">
            <a:extLst>
              <a:ext uri="{FF2B5EF4-FFF2-40B4-BE49-F238E27FC236}">
                <a16:creationId xmlns:a16="http://schemas.microsoft.com/office/drawing/2014/main" id="{B7EAFC3C-1F2E-41F7-A2B8-ABBB35D1AE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695203"/>
              </p:ext>
            </p:extLst>
          </p:nvPr>
        </p:nvGraphicFramePr>
        <p:xfrm>
          <a:off x="5986070" y="76066"/>
          <a:ext cx="4188700" cy="6339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47175">
                  <a:extLst>
                    <a:ext uri="{9D8B030D-6E8A-4147-A177-3AD203B41FA5}">
                      <a16:colId xmlns:a16="http://schemas.microsoft.com/office/drawing/2014/main" val="3736598693"/>
                    </a:ext>
                  </a:extLst>
                </a:gridCol>
                <a:gridCol w="1047175">
                  <a:extLst>
                    <a:ext uri="{9D8B030D-6E8A-4147-A177-3AD203B41FA5}">
                      <a16:colId xmlns:a16="http://schemas.microsoft.com/office/drawing/2014/main" val="1550993230"/>
                    </a:ext>
                  </a:extLst>
                </a:gridCol>
                <a:gridCol w="1047175">
                  <a:extLst>
                    <a:ext uri="{9D8B030D-6E8A-4147-A177-3AD203B41FA5}">
                      <a16:colId xmlns:a16="http://schemas.microsoft.com/office/drawing/2014/main" val="3804214364"/>
                    </a:ext>
                  </a:extLst>
                </a:gridCol>
                <a:gridCol w="1047175">
                  <a:extLst>
                    <a:ext uri="{9D8B030D-6E8A-4147-A177-3AD203B41FA5}">
                      <a16:colId xmlns:a16="http://schemas.microsoft.com/office/drawing/2014/main" val="3490029505"/>
                    </a:ext>
                  </a:extLst>
                </a:gridCol>
              </a:tblGrid>
              <a:tr h="48584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十</a:t>
                      </a:r>
                      <a:endParaRPr lang="en-US" altLang="zh-CN" sz="1800" dirty="0"/>
                    </a:p>
                    <a:p>
                      <a:pPr algn="ctr"/>
                      <a:r>
                        <a:rPr lang="zh-CN" altLang="en-US" sz="1800" dirty="0"/>
                        <a:t>进制</a:t>
                      </a:r>
                    </a:p>
                  </a:txBody>
                  <a:tcPr anchor="ctr"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十六</a:t>
                      </a:r>
                      <a:endParaRPr lang="en-US" altLang="zh-CN" sz="1800" dirty="0"/>
                    </a:p>
                    <a:p>
                      <a:pPr algn="ctr"/>
                      <a:r>
                        <a:rPr lang="zh-CN" altLang="en-US" sz="1800" dirty="0"/>
                        <a:t>进制</a:t>
                      </a:r>
                    </a:p>
                  </a:txBody>
                  <a:tcPr anchor="ctr"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八</a:t>
                      </a:r>
                      <a:endParaRPr lang="en-US" altLang="zh-CN" sz="1800" dirty="0"/>
                    </a:p>
                    <a:p>
                      <a:pPr algn="ctr"/>
                      <a:r>
                        <a:rPr lang="zh-CN" altLang="en-US" sz="1800" dirty="0"/>
                        <a:t>进制</a:t>
                      </a:r>
                    </a:p>
                  </a:txBody>
                  <a:tcPr anchor="ctr"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二</a:t>
                      </a:r>
                      <a:endParaRPr lang="en-US" altLang="zh-CN" sz="1800" dirty="0"/>
                    </a:p>
                    <a:p>
                      <a:pPr algn="ctr"/>
                      <a:r>
                        <a:rPr lang="zh-CN" altLang="en-US" sz="1800" dirty="0"/>
                        <a:t>进制</a:t>
                      </a:r>
                    </a:p>
                  </a:txBody>
                  <a:tcPr anchor="ctr">
                    <a:solidFill>
                      <a:srgbClr val="336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603657"/>
                  </a:ext>
                </a:extLst>
              </a:tr>
              <a:tr h="3350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0x</a:t>
                      </a:r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0</a:t>
                      </a:r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0b</a:t>
                      </a:r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 marR="144000" anchor="ctr"/>
                </a:tc>
                <a:extLst>
                  <a:ext uri="{0D108BD9-81ED-4DB2-BD59-A6C34878D82A}">
                    <a16:rowId xmlns:a16="http://schemas.microsoft.com/office/drawing/2014/main" val="3371820018"/>
                  </a:ext>
                </a:extLst>
              </a:tr>
              <a:tr h="3350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0x</a:t>
                      </a:r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0</a:t>
                      </a:r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0b</a:t>
                      </a:r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 marR="144000" anchor="ctr"/>
                </a:tc>
                <a:extLst>
                  <a:ext uri="{0D108BD9-81ED-4DB2-BD59-A6C34878D82A}">
                    <a16:rowId xmlns:a16="http://schemas.microsoft.com/office/drawing/2014/main" val="286199535"/>
                  </a:ext>
                </a:extLst>
              </a:tr>
              <a:tr h="3350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0x</a:t>
                      </a:r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0</a:t>
                      </a:r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0b</a:t>
                      </a:r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marR="144000" anchor="ctr"/>
                </a:tc>
                <a:extLst>
                  <a:ext uri="{0D108BD9-81ED-4DB2-BD59-A6C34878D82A}">
                    <a16:rowId xmlns:a16="http://schemas.microsoft.com/office/drawing/2014/main" val="2710700131"/>
                  </a:ext>
                </a:extLst>
              </a:tr>
              <a:tr h="3350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0x</a:t>
                      </a:r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0</a:t>
                      </a:r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0b</a:t>
                      </a:r>
                      <a:r>
                        <a:rPr lang="en-US" altLang="zh-CN" sz="1600" dirty="0"/>
                        <a:t>11</a:t>
                      </a:r>
                      <a:endParaRPr lang="zh-CN" altLang="en-US" sz="1600" dirty="0"/>
                    </a:p>
                  </a:txBody>
                  <a:tcPr marR="144000" anchor="ctr"/>
                </a:tc>
                <a:extLst>
                  <a:ext uri="{0D108BD9-81ED-4DB2-BD59-A6C34878D82A}">
                    <a16:rowId xmlns:a16="http://schemas.microsoft.com/office/drawing/2014/main" val="2726346435"/>
                  </a:ext>
                </a:extLst>
              </a:tr>
              <a:tr h="3350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0x</a:t>
                      </a:r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0</a:t>
                      </a:r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0b</a:t>
                      </a:r>
                      <a:r>
                        <a:rPr lang="en-US" altLang="zh-CN" sz="1600" dirty="0"/>
                        <a:t>100</a:t>
                      </a:r>
                      <a:endParaRPr lang="zh-CN" altLang="en-US" sz="1600" dirty="0"/>
                    </a:p>
                  </a:txBody>
                  <a:tcPr marR="144000" anchor="ctr"/>
                </a:tc>
                <a:extLst>
                  <a:ext uri="{0D108BD9-81ED-4DB2-BD59-A6C34878D82A}">
                    <a16:rowId xmlns:a16="http://schemas.microsoft.com/office/drawing/2014/main" val="795552906"/>
                  </a:ext>
                </a:extLst>
              </a:tr>
              <a:tr h="3350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0x</a:t>
                      </a:r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0</a:t>
                      </a:r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0b</a:t>
                      </a:r>
                      <a:r>
                        <a:rPr lang="en-US" altLang="zh-CN" sz="1600" dirty="0"/>
                        <a:t>101</a:t>
                      </a:r>
                      <a:endParaRPr lang="zh-CN" altLang="en-US" sz="1600" dirty="0"/>
                    </a:p>
                  </a:txBody>
                  <a:tcPr marR="144000" anchor="ctr"/>
                </a:tc>
                <a:extLst>
                  <a:ext uri="{0D108BD9-81ED-4DB2-BD59-A6C34878D82A}">
                    <a16:rowId xmlns:a16="http://schemas.microsoft.com/office/drawing/2014/main" val="4063207706"/>
                  </a:ext>
                </a:extLst>
              </a:tr>
              <a:tr h="3350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0x</a:t>
                      </a:r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0</a:t>
                      </a:r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0b</a:t>
                      </a:r>
                      <a:r>
                        <a:rPr lang="en-US" altLang="zh-CN" sz="1600" dirty="0"/>
                        <a:t>110</a:t>
                      </a:r>
                      <a:endParaRPr lang="zh-CN" altLang="en-US" sz="1600" dirty="0"/>
                    </a:p>
                  </a:txBody>
                  <a:tcPr marR="144000" anchor="ctr"/>
                </a:tc>
                <a:extLst>
                  <a:ext uri="{0D108BD9-81ED-4DB2-BD59-A6C34878D82A}">
                    <a16:rowId xmlns:a16="http://schemas.microsoft.com/office/drawing/2014/main" val="3788028497"/>
                  </a:ext>
                </a:extLst>
              </a:tr>
              <a:tr h="3350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0x</a:t>
                      </a:r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0</a:t>
                      </a:r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0b</a:t>
                      </a:r>
                      <a:r>
                        <a:rPr lang="en-US" altLang="zh-CN" sz="1600" dirty="0"/>
                        <a:t>111</a:t>
                      </a:r>
                      <a:endParaRPr lang="zh-CN" altLang="en-US" sz="1600" dirty="0"/>
                    </a:p>
                  </a:txBody>
                  <a:tcPr marR="144000" anchor="ctr"/>
                </a:tc>
                <a:extLst>
                  <a:ext uri="{0D108BD9-81ED-4DB2-BD59-A6C34878D82A}">
                    <a16:rowId xmlns:a16="http://schemas.microsoft.com/office/drawing/2014/main" val="599182036"/>
                  </a:ext>
                </a:extLst>
              </a:tr>
              <a:tr h="3350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dirty="0"/>
                        <a:t>8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0x</a:t>
                      </a:r>
                      <a:r>
                        <a:rPr lang="en-US" altLang="zh-CN" sz="1600" dirty="0"/>
                        <a:t>8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0</a:t>
                      </a:r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0b</a:t>
                      </a:r>
                      <a:r>
                        <a:rPr lang="en-US" altLang="zh-CN" sz="1600" dirty="0"/>
                        <a:t>1000</a:t>
                      </a:r>
                      <a:endParaRPr lang="zh-CN" altLang="en-US" sz="1600" dirty="0"/>
                    </a:p>
                  </a:txBody>
                  <a:tcPr marR="144000" anchor="ctr"/>
                </a:tc>
                <a:extLst>
                  <a:ext uri="{0D108BD9-81ED-4DB2-BD59-A6C34878D82A}">
                    <a16:rowId xmlns:a16="http://schemas.microsoft.com/office/drawing/2014/main" val="243479446"/>
                  </a:ext>
                </a:extLst>
              </a:tr>
              <a:tr h="3350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dirty="0"/>
                        <a:t>9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0x</a:t>
                      </a:r>
                      <a:r>
                        <a:rPr lang="en-US" altLang="zh-CN" sz="1600" dirty="0"/>
                        <a:t>9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0</a:t>
                      </a:r>
                      <a:r>
                        <a:rPr lang="en-US" altLang="zh-CN" sz="1600" dirty="0"/>
                        <a:t>11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0b</a:t>
                      </a:r>
                      <a:r>
                        <a:rPr lang="en-US" altLang="zh-CN" sz="1600" dirty="0"/>
                        <a:t>1001</a:t>
                      </a:r>
                      <a:endParaRPr lang="zh-CN" altLang="en-US" sz="1600" dirty="0"/>
                    </a:p>
                  </a:txBody>
                  <a:tcPr marR="144000" anchor="ctr"/>
                </a:tc>
                <a:extLst>
                  <a:ext uri="{0D108BD9-81ED-4DB2-BD59-A6C34878D82A}">
                    <a16:rowId xmlns:a16="http://schemas.microsoft.com/office/drawing/2014/main" val="3986830653"/>
                  </a:ext>
                </a:extLst>
              </a:tr>
              <a:tr h="3350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0x</a:t>
                      </a:r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0</a:t>
                      </a:r>
                      <a:r>
                        <a:rPr lang="en-US" altLang="zh-CN" sz="1600" dirty="0"/>
                        <a:t>12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0b</a:t>
                      </a:r>
                      <a:r>
                        <a:rPr lang="en-US" altLang="zh-CN" sz="1600" dirty="0"/>
                        <a:t>1010</a:t>
                      </a:r>
                      <a:endParaRPr lang="zh-CN" altLang="en-US" sz="1600" dirty="0"/>
                    </a:p>
                  </a:txBody>
                  <a:tcPr marR="144000" anchor="ctr"/>
                </a:tc>
                <a:extLst>
                  <a:ext uri="{0D108BD9-81ED-4DB2-BD59-A6C34878D82A}">
                    <a16:rowId xmlns:a16="http://schemas.microsoft.com/office/drawing/2014/main" val="3040463271"/>
                  </a:ext>
                </a:extLst>
              </a:tr>
              <a:tr h="3350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dirty="0"/>
                        <a:t>11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0x</a:t>
                      </a:r>
                      <a:r>
                        <a:rPr lang="en-US" altLang="zh-CN" sz="1600" dirty="0"/>
                        <a:t>B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0</a:t>
                      </a:r>
                      <a:r>
                        <a:rPr lang="en-US" altLang="zh-CN" sz="1600" dirty="0"/>
                        <a:t>13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0b</a:t>
                      </a:r>
                      <a:r>
                        <a:rPr lang="en-US" altLang="zh-CN" sz="1600" dirty="0"/>
                        <a:t>1011</a:t>
                      </a:r>
                      <a:endParaRPr lang="zh-CN" altLang="en-US" sz="1600" dirty="0"/>
                    </a:p>
                  </a:txBody>
                  <a:tcPr marR="144000" anchor="ctr"/>
                </a:tc>
                <a:extLst>
                  <a:ext uri="{0D108BD9-81ED-4DB2-BD59-A6C34878D82A}">
                    <a16:rowId xmlns:a16="http://schemas.microsoft.com/office/drawing/2014/main" val="3280047365"/>
                  </a:ext>
                </a:extLst>
              </a:tr>
              <a:tr h="3350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dirty="0"/>
                        <a:t>12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0x</a:t>
                      </a:r>
                      <a:r>
                        <a:rPr lang="en-US" altLang="zh-CN" sz="1600" dirty="0"/>
                        <a:t>C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0</a:t>
                      </a:r>
                      <a:r>
                        <a:rPr lang="en-US" altLang="zh-CN" sz="1600" dirty="0"/>
                        <a:t>14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0b</a:t>
                      </a:r>
                      <a:r>
                        <a:rPr lang="en-US" altLang="zh-CN" sz="1600" dirty="0"/>
                        <a:t>1100</a:t>
                      </a:r>
                      <a:endParaRPr lang="zh-CN" altLang="en-US" sz="1600" dirty="0"/>
                    </a:p>
                  </a:txBody>
                  <a:tcPr marR="144000" anchor="ctr"/>
                </a:tc>
                <a:extLst>
                  <a:ext uri="{0D108BD9-81ED-4DB2-BD59-A6C34878D82A}">
                    <a16:rowId xmlns:a16="http://schemas.microsoft.com/office/drawing/2014/main" val="1868352260"/>
                  </a:ext>
                </a:extLst>
              </a:tr>
              <a:tr h="3350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dirty="0"/>
                        <a:t>13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0x</a:t>
                      </a:r>
                      <a:r>
                        <a:rPr lang="en-US" altLang="zh-CN" sz="1600" dirty="0"/>
                        <a:t>D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0</a:t>
                      </a:r>
                      <a:r>
                        <a:rPr lang="en-US" altLang="zh-CN" sz="1600" dirty="0"/>
                        <a:t>15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0b</a:t>
                      </a:r>
                      <a:r>
                        <a:rPr lang="en-US" altLang="zh-CN" sz="1600" dirty="0"/>
                        <a:t>1101</a:t>
                      </a:r>
                      <a:endParaRPr lang="zh-CN" altLang="en-US" sz="1600" dirty="0"/>
                    </a:p>
                  </a:txBody>
                  <a:tcPr marR="144000" anchor="ctr"/>
                </a:tc>
                <a:extLst>
                  <a:ext uri="{0D108BD9-81ED-4DB2-BD59-A6C34878D82A}">
                    <a16:rowId xmlns:a16="http://schemas.microsoft.com/office/drawing/2014/main" val="2857539292"/>
                  </a:ext>
                </a:extLst>
              </a:tr>
              <a:tr h="335076"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14</a:t>
                      </a:r>
                      <a:endParaRPr lang="zh-CN" altLang="en-US" sz="1600" dirty="0"/>
                    </a:p>
                  </a:txBody>
                  <a:tcPr anchor="ctr">
                    <a:solidFill>
                      <a:srgbClr val="F8CF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0x</a:t>
                      </a:r>
                      <a:r>
                        <a:rPr lang="en-US" altLang="zh-CN" sz="1600" dirty="0"/>
                        <a:t>E</a:t>
                      </a:r>
                      <a:endParaRPr lang="zh-CN" altLang="en-US" sz="1600" dirty="0"/>
                    </a:p>
                  </a:txBody>
                  <a:tcPr anchor="ctr">
                    <a:solidFill>
                      <a:srgbClr val="F8CF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0</a:t>
                      </a:r>
                      <a:r>
                        <a:rPr lang="en-US" altLang="zh-CN" sz="1600" dirty="0"/>
                        <a:t>16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0b</a:t>
                      </a:r>
                      <a:r>
                        <a:rPr lang="en-US" altLang="zh-CN" sz="1600" dirty="0"/>
                        <a:t>1110</a:t>
                      </a:r>
                      <a:endParaRPr lang="zh-CN" altLang="en-US" sz="1600" dirty="0"/>
                    </a:p>
                  </a:txBody>
                  <a:tcPr marR="144000" anchor="ctr"/>
                </a:tc>
                <a:extLst>
                  <a:ext uri="{0D108BD9-81ED-4DB2-BD59-A6C34878D82A}">
                    <a16:rowId xmlns:a16="http://schemas.microsoft.com/office/drawing/2014/main" val="776853786"/>
                  </a:ext>
                </a:extLst>
              </a:tr>
              <a:tr h="335076"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15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0x</a:t>
                      </a:r>
                      <a:r>
                        <a:rPr lang="en-US" altLang="zh-CN" sz="1600" dirty="0"/>
                        <a:t>F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0</a:t>
                      </a:r>
                      <a:r>
                        <a:rPr lang="en-US" altLang="zh-CN" sz="1600" dirty="0"/>
                        <a:t>17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0b</a:t>
                      </a:r>
                      <a:r>
                        <a:rPr lang="en-US" altLang="zh-CN" sz="1600" dirty="0"/>
                        <a:t>1111</a:t>
                      </a:r>
                      <a:endParaRPr lang="zh-CN" altLang="en-US" sz="1600" dirty="0"/>
                    </a:p>
                  </a:txBody>
                  <a:tcPr marR="144000" anchor="ctr"/>
                </a:tc>
                <a:extLst>
                  <a:ext uri="{0D108BD9-81ED-4DB2-BD59-A6C34878D82A}">
                    <a16:rowId xmlns:a16="http://schemas.microsoft.com/office/drawing/2014/main" val="2000422361"/>
                  </a:ext>
                </a:extLst>
              </a:tr>
              <a:tr h="335076"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16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0x</a:t>
                      </a:r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0</a:t>
                      </a:r>
                      <a:r>
                        <a:rPr lang="en-US" altLang="zh-CN" sz="1600" dirty="0"/>
                        <a:t>20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0b</a:t>
                      </a:r>
                      <a:r>
                        <a:rPr lang="en-US" altLang="zh-CN" sz="1600" dirty="0"/>
                        <a:t>10000</a:t>
                      </a:r>
                      <a:endParaRPr lang="zh-CN" altLang="en-US" sz="1600" dirty="0"/>
                    </a:p>
                  </a:txBody>
                  <a:tcPr marR="144000" anchor="ctr"/>
                </a:tc>
                <a:extLst>
                  <a:ext uri="{0D108BD9-81ED-4DB2-BD59-A6C34878D82A}">
                    <a16:rowId xmlns:a16="http://schemas.microsoft.com/office/drawing/2014/main" val="871106182"/>
                  </a:ext>
                </a:extLst>
              </a:tr>
            </a:tbl>
          </a:graphicData>
        </a:graphic>
      </p:graphicFrame>
      <p:graphicFrame>
        <p:nvGraphicFramePr>
          <p:cNvPr id="6" name="表格 4">
            <a:extLst>
              <a:ext uri="{FF2B5EF4-FFF2-40B4-BE49-F238E27FC236}">
                <a16:creationId xmlns:a16="http://schemas.microsoft.com/office/drawing/2014/main" id="{01F837E7-3EC2-4538-9DCF-BE04E8D0DD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863896"/>
              </p:ext>
            </p:extLst>
          </p:nvPr>
        </p:nvGraphicFramePr>
        <p:xfrm>
          <a:off x="1084138" y="3868223"/>
          <a:ext cx="4446088" cy="1981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111522">
                  <a:extLst>
                    <a:ext uri="{9D8B030D-6E8A-4147-A177-3AD203B41FA5}">
                      <a16:colId xmlns:a16="http://schemas.microsoft.com/office/drawing/2014/main" val="3736598693"/>
                    </a:ext>
                  </a:extLst>
                </a:gridCol>
                <a:gridCol w="1111522">
                  <a:extLst>
                    <a:ext uri="{9D8B030D-6E8A-4147-A177-3AD203B41FA5}">
                      <a16:colId xmlns:a16="http://schemas.microsoft.com/office/drawing/2014/main" val="1550993230"/>
                    </a:ext>
                  </a:extLst>
                </a:gridCol>
                <a:gridCol w="1111522">
                  <a:extLst>
                    <a:ext uri="{9D8B030D-6E8A-4147-A177-3AD203B41FA5}">
                      <a16:colId xmlns:a16="http://schemas.microsoft.com/office/drawing/2014/main" val="3804214364"/>
                    </a:ext>
                  </a:extLst>
                </a:gridCol>
                <a:gridCol w="1111522">
                  <a:extLst>
                    <a:ext uri="{9D8B030D-6E8A-4147-A177-3AD203B41FA5}">
                      <a16:colId xmlns:a16="http://schemas.microsoft.com/office/drawing/2014/main" val="3490029505"/>
                    </a:ext>
                  </a:extLst>
                </a:gridCol>
              </a:tblGrid>
              <a:tr h="48584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内存字节</a:t>
                      </a:r>
                    </a:p>
                  </a:txBody>
                  <a:tcPr anchor="ctr"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短整型</a:t>
                      </a:r>
                      <a:endParaRPr lang="en-US" altLang="zh-CN" sz="1800" dirty="0"/>
                    </a:p>
                    <a:p>
                      <a:pPr algn="ctr"/>
                      <a:r>
                        <a:rPr lang="zh-CN" altLang="en-US" sz="1800" dirty="0"/>
                        <a:t>（</a:t>
                      </a:r>
                      <a:r>
                        <a:rPr lang="en-US" altLang="zh-CN" sz="1800" dirty="0"/>
                        <a:t>2</a:t>
                      </a:r>
                      <a:r>
                        <a:rPr lang="zh-CN" altLang="en-US" sz="1800" dirty="0"/>
                        <a:t>字节）</a:t>
                      </a:r>
                    </a:p>
                  </a:txBody>
                  <a:tcPr anchor="ctr"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整型</a:t>
                      </a:r>
                      <a:endParaRPr lang="en-US" altLang="zh-CN" sz="1800" dirty="0"/>
                    </a:p>
                    <a:p>
                      <a:pPr algn="ctr"/>
                      <a:r>
                        <a:rPr lang="zh-CN" altLang="en-US" sz="1800" dirty="0"/>
                        <a:t>（</a:t>
                      </a:r>
                      <a:r>
                        <a:rPr lang="en-US" altLang="zh-CN" sz="1800" dirty="0"/>
                        <a:t>4</a:t>
                      </a:r>
                      <a:r>
                        <a:rPr lang="zh-CN" altLang="en-US" sz="1800" dirty="0"/>
                        <a:t>字节）</a:t>
                      </a:r>
                    </a:p>
                  </a:txBody>
                  <a:tcPr anchor="ctr"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浮点型</a:t>
                      </a:r>
                      <a:endParaRPr lang="en-US" altLang="zh-CN" sz="1800" dirty="0"/>
                    </a:p>
                    <a:p>
                      <a:pPr algn="ctr"/>
                      <a:r>
                        <a:rPr lang="zh-CN" altLang="en-US" sz="1800" dirty="0"/>
                        <a:t>（</a:t>
                      </a:r>
                      <a:r>
                        <a:rPr lang="en-US" altLang="zh-CN" sz="1800" dirty="0"/>
                        <a:t>4</a:t>
                      </a:r>
                      <a:r>
                        <a:rPr lang="zh-CN" altLang="en-US" sz="1800" dirty="0"/>
                        <a:t>字节）</a:t>
                      </a:r>
                    </a:p>
                  </a:txBody>
                  <a:tcPr anchor="ctr">
                    <a:solidFill>
                      <a:srgbClr val="336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603657"/>
                  </a:ext>
                </a:extLst>
              </a:tr>
              <a:tr h="3350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cs"/>
                        </a:rPr>
                        <a:t>0x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cs"/>
                        </a:rPr>
                        <a:t>E8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F2F2F"/>
                        </a:solidFill>
                        <a:effectLst/>
                        <a:uLnTx/>
                        <a:uFillTx/>
                        <a:latin typeface="Times New Roman"/>
                        <a:ea typeface="微软雅黑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cs"/>
                        </a:rPr>
                        <a:t>0x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cs"/>
                        </a:rPr>
                        <a:t>E8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F2F2F"/>
                        </a:solidFill>
                        <a:effectLst/>
                        <a:uLnTx/>
                        <a:uFillTx/>
                        <a:latin typeface="Times New Roman"/>
                        <a:ea typeface="微软雅黑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cs"/>
                        </a:rPr>
                        <a:t>0x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cs"/>
                        </a:rPr>
                        <a:t>00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F2F2F"/>
                        </a:solidFill>
                        <a:effectLst/>
                        <a:uLnTx/>
                        <a:uFillTx/>
                        <a:latin typeface="Times New Roman"/>
                        <a:ea typeface="微软雅黑"/>
                        <a:cs typeface="+mn-cs"/>
                      </a:endParaRPr>
                    </a:p>
                  </a:txBody>
                  <a:tcPr marR="144000" anchor="ctr"/>
                </a:tc>
                <a:extLst>
                  <a:ext uri="{0D108BD9-81ED-4DB2-BD59-A6C34878D82A}">
                    <a16:rowId xmlns:a16="http://schemas.microsoft.com/office/drawing/2014/main" val="3371820018"/>
                  </a:ext>
                </a:extLst>
              </a:tr>
              <a:tr h="3350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cs"/>
                        </a:rPr>
                        <a:t>0x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cs"/>
                        </a:rPr>
                        <a:t>03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F2F2F"/>
                        </a:solidFill>
                        <a:effectLst/>
                        <a:uLnTx/>
                        <a:uFillTx/>
                        <a:latin typeface="Times New Roman"/>
                        <a:ea typeface="微软雅黑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cs"/>
                        </a:rPr>
                        <a:t>0x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cs"/>
                        </a:rPr>
                        <a:t>03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F2F2F"/>
                        </a:solidFill>
                        <a:effectLst/>
                        <a:uLnTx/>
                        <a:uFillTx/>
                        <a:latin typeface="Times New Roman"/>
                        <a:ea typeface="微软雅黑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cs"/>
                        </a:rPr>
                        <a:t>0x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cs"/>
                        </a:rPr>
                        <a:t>00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F2F2F"/>
                        </a:solidFill>
                        <a:effectLst/>
                        <a:uLnTx/>
                        <a:uFillTx/>
                        <a:latin typeface="Times New Roman"/>
                        <a:ea typeface="微软雅黑"/>
                        <a:cs typeface="+mn-cs"/>
                      </a:endParaRPr>
                    </a:p>
                  </a:txBody>
                  <a:tcPr marR="144000" anchor="ctr"/>
                </a:tc>
                <a:extLst>
                  <a:ext uri="{0D108BD9-81ED-4DB2-BD59-A6C34878D82A}">
                    <a16:rowId xmlns:a16="http://schemas.microsoft.com/office/drawing/2014/main" val="286199535"/>
                  </a:ext>
                </a:extLst>
              </a:tr>
              <a:tr h="3350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F2F2F"/>
                        </a:solidFill>
                        <a:effectLst/>
                        <a:uLnTx/>
                        <a:uFillTx/>
                        <a:latin typeface="Times New Roman"/>
                        <a:ea typeface="微软雅黑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cs"/>
                        </a:rPr>
                        <a:t>0x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cs"/>
                        </a:rPr>
                        <a:t>00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F2F2F"/>
                        </a:solidFill>
                        <a:effectLst/>
                        <a:uLnTx/>
                        <a:uFillTx/>
                        <a:latin typeface="Times New Roman"/>
                        <a:ea typeface="微软雅黑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cs"/>
                        </a:rPr>
                        <a:t>0x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cs"/>
                        </a:rPr>
                        <a:t>7A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F2F2F"/>
                        </a:solidFill>
                        <a:effectLst/>
                        <a:uLnTx/>
                        <a:uFillTx/>
                        <a:latin typeface="Times New Roman"/>
                        <a:ea typeface="微软雅黑"/>
                        <a:cs typeface="+mn-cs"/>
                      </a:endParaRPr>
                    </a:p>
                  </a:txBody>
                  <a:tcPr marR="144000" anchor="ctr"/>
                </a:tc>
                <a:extLst>
                  <a:ext uri="{0D108BD9-81ED-4DB2-BD59-A6C34878D82A}">
                    <a16:rowId xmlns:a16="http://schemas.microsoft.com/office/drawing/2014/main" val="2710700131"/>
                  </a:ext>
                </a:extLst>
              </a:tr>
              <a:tr h="3350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F2F2F"/>
                        </a:solidFill>
                        <a:effectLst/>
                        <a:uLnTx/>
                        <a:uFillTx/>
                        <a:latin typeface="Times New Roman"/>
                        <a:ea typeface="微软雅黑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cs"/>
                        </a:rPr>
                        <a:t>0x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cs"/>
                        </a:rPr>
                        <a:t>00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F2F2F"/>
                        </a:solidFill>
                        <a:effectLst/>
                        <a:uLnTx/>
                        <a:uFillTx/>
                        <a:latin typeface="Times New Roman"/>
                        <a:ea typeface="微软雅黑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cs"/>
                        </a:rPr>
                        <a:t>0x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Times New Roman"/>
                          <a:ea typeface="微软雅黑"/>
                          <a:cs typeface="+mn-cs"/>
                        </a:rPr>
                        <a:t>44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F2F2F"/>
                        </a:solidFill>
                        <a:effectLst/>
                        <a:uLnTx/>
                        <a:uFillTx/>
                        <a:latin typeface="Times New Roman"/>
                        <a:ea typeface="微软雅黑"/>
                        <a:cs typeface="+mn-cs"/>
                      </a:endParaRPr>
                    </a:p>
                  </a:txBody>
                  <a:tcPr marR="144000" anchor="ctr"/>
                </a:tc>
                <a:extLst>
                  <a:ext uri="{0D108BD9-81ED-4DB2-BD59-A6C34878D82A}">
                    <a16:rowId xmlns:a16="http://schemas.microsoft.com/office/drawing/2014/main" val="2726346435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C1D3B25E-162F-4873-95D9-4896FD6C00A6}"/>
              </a:ext>
            </a:extLst>
          </p:cNvPr>
          <p:cNvSpPr txBox="1"/>
          <p:nvPr/>
        </p:nvSpPr>
        <p:spPr>
          <a:xfrm>
            <a:off x="1771952" y="5910094"/>
            <a:ext cx="3070459" cy="338554"/>
          </a:xfrm>
          <a:prstGeom prst="rect">
            <a:avLst/>
          </a:prstGeom>
          <a:solidFill>
            <a:srgbClr val="336699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b="1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w01-s4-dumpMemory.ino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AF801FC-9D8A-4AD7-8CB6-FF99612DB206}"/>
              </a:ext>
            </a:extLst>
          </p:cNvPr>
          <p:cNvSpPr txBox="1"/>
          <p:nvPr/>
        </p:nvSpPr>
        <p:spPr>
          <a:xfrm>
            <a:off x="10174770" y="6066423"/>
            <a:ext cx="1864968" cy="338554"/>
          </a:xfrm>
          <a:prstGeom prst="rect">
            <a:avLst/>
          </a:prstGeom>
          <a:solidFill>
            <a:srgbClr val="336699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b="1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w01-s3-base.ino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00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B8C0A9-12CC-46E0-B32E-FC05CA8A1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§4.2 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位运算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9485A7-95FB-499E-A3FA-D3FCE9F6F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13-</a:t>
            </a:r>
            <a:fld id="{8F136C17-7D19-453A-9A07-8ACF4E3D1EB5}" type="slidenum">
              <a:rPr lang="zh-CN" altLang="en-US" smtClean="0"/>
              <a:t>12</a:t>
            </a:fld>
            <a:endParaRPr lang="zh-CN" altLang="en-US" dirty="0"/>
          </a:p>
        </p:txBody>
      </p:sp>
      <p:graphicFrame>
        <p:nvGraphicFramePr>
          <p:cNvPr id="8" name="表格 4">
            <a:extLst>
              <a:ext uri="{FF2B5EF4-FFF2-40B4-BE49-F238E27FC236}">
                <a16:creationId xmlns:a16="http://schemas.microsoft.com/office/drawing/2014/main" id="{27CAFC54-8685-467C-A363-E6ED6B5AC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80590"/>
              </p:ext>
            </p:extLst>
          </p:nvPr>
        </p:nvGraphicFramePr>
        <p:xfrm>
          <a:off x="798651" y="1412246"/>
          <a:ext cx="10602411" cy="466724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07941">
                  <a:extLst>
                    <a:ext uri="{9D8B030D-6E8A-4147-A177-3AD203B41FA5}">
                      <a16:colId xmlns:a16="http://schemas.microsoft.com/office/drawing/2014/main" val="3736598693"/>
                    </a:ext>
                  </a:extLst>
                </a:gridCol>
                <a:gridCol w="1074857">
                  <a:extLst>
                    <a:ext uri="{9D8B030D-6E8A-4147-A177-3AD203B41FA5}">
                      <a16:colId xmlns:a16="http://schemas.microsoft.com/office/drawing/2014/main" val="1550993230"/>
                    </a:ext>
                  </a:extLst>
                </a:gridCol>
                <a:gridCol w="8219613">
                  <a:extLst>
                    <a:ext uri="{9D8B030D-6E8A-4147-A177-3AD203B41FA5}">
                      <a16:colId xmlns:a16="http://schemas.microsoft.com/office/drawing/2014/main" val="3804214364"/>
                    </a:ext>
                  </a:extLst>
                </a:gridCol>
              </a:tblGrid>
              <a:tr h="66674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运算</a:t>
                      </a:r>
                    </a:p>
                  </a:txBody>
                  <a:tcPr anchor="ctr"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符号</a:t>
                      </a:r>
                    </a:p>
                  </a:txBody>
                  <a:tcPr anchor="ctr"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例子</a:t>
                      </a:r>
                    </a:p>
                  </a:txBody>
                  <a:tcPr anchor="ctr">
                    <a:solidFill>
                      <a:srgbClr val="336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603657"/>
                  </a:ext>
                </a:extLst>
              </a:tr>
              <a:tr h="6667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 dirty="0"/>
                        <a:t>左移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&lt;&lt;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a = 0xf; b = a &lt;&lt; 2; 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1820018"/>
                  </a:ext>
                </a:extLst>
              </a:tr>
              <a:tr h="6667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 dirty="0"/>
                        <a:t>右移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&gt;&gt;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a = 0xf; b = a &gt;&gt; 2; 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199535"/>
                  </a:ext>
                </a:extLst>
              </a:tr>
              <a:tr h="6667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 dirty="0"/>
                        <a:t>按位与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&amp;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a = 0x01; b = 0x03; c = a &amp; b;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700131"/>
                  </a:ext>
                </a:extLst>
              </a:tr>
              <a:tr h="6667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 dirty="0"/>
                        <a:t>按位或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|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a = 0x01; b = 0x03; c = a | b;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6346435"/>
                  </a:ext>
                </a:extLst>
              </a:tr>
              <a:tr h="6667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 dirty="0"/>
                        <a:t>按位取反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~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a = 0x05; c = ~a;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5552906"/>
                  </a:ext>
                </a:extLst>
              </a:tr>
              <a:tr h="6667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 dirty="0"/>
                        <a:t>按位异或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^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a = 0x01; b = 0x03; c = a ^ b;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3207706"/>
                  </a:ext>
                </a:extLst>
              </a:tr>
            </a:tbl>
          </a:graphicData>
        </a:graphic>
      </p:graphicFrame>
      <p:sp>
        <p:nvSpPr>
          <p:cNvPr id="9" name="矩形: 圆角 8">
            <a:extLst>
              <a:ext uri="{FF2B5EF4-FFF2-40B4-BE49-F238E27FC236}">
                <a16:creationId xmlns:a16="http://schemas.microsoft.com/office/drawing/2014/main" id="{0025CD63-1BB6-408C-B804-CF78A08DA406}"/>
              </a:ext>
            </a:extLst>
          </p:cNvPr>
          <p:cNvSpPr/>
          <p:nvPr/>
        </p:nvSpPr>
        <p:spPr>
          <a:xfrm>
            <a:off x="7778186" y="393165"/>
            <a:ext cx="3397171" cy="868323"/>
          </a:xfrm>
          <a:prstGeom prst="roundRect">
            <a:avLst/>
          </a:prstGeom>
          <a:solidFill>
            <a:srgbClr val="F8CFCF"/>
          </a:solidFill>
          <a:ln>
            <a:noFill/>
          </a:ln>
          <a:effectLst>
            <a:outerShdw blurRad="50800" dist="38100" dir="2700000" algn="tl" rotWithShape="0">
              <a:prstClr val="black">
                <a:alpha val="69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5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336699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ea"/>
                <a:ea typeface="+mn-ea"/>
              </a:rPr>
              <a:t>数据类型</a:t>
            </a:r>
            <a:r>
              <a:rPr lang="zh-CN" altLang="en-US" sz="45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336699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altLang="zh-CN" sz="45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336699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!!!</a:t>
            </a:r>
            <a:endParaRPr lang="zh-CN" altLang="en-US" sz="45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336699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BD4659A-CA7B-48C4-8703-940D6AAA9BC6}"/>
              </a:ext>
            </a:extLst>
          </p:cNvPr>
          <p:cNvSpPr txBox="1"/>
          <p:nvPr/>
        </p:nvSpPr>
        <p:spPr>
          <a:xfrm>
            <a:off x="8672362" y="6079489"/>
            <a:ext cx="2728700" cy="338554"/>
          </a:xfrm>
          <a:prstGeom prst="rect">
            <a:avLst/>
          </a:prstGeom>
          <a:solidFill>
            <a:srgbClr val="336699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b="1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w01-s5-bitOperation.ino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87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9D5086-20F6-4313-809F-766205190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§5 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作业：</a:t>
            </a:r>
            <a:r>
              <a:rPr lang="zh-CN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用</a:t>
            </a:r>
            <a:r>
              <a:rPr lang="en-US" altLang="zh-CN" sz="36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LED</a:t>
            </a:r>
            <a:r>
              <a:rPr lang="zh-CN" altLang="en-US" sz="360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rPr>
              <a:t>灯发送摩斯电码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7344CE-D876-4D07-AECA-CFC760020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2" y="1306020"/>
            <a:ext cx="10858498" cy="2525200"/>
          </a:xfrm>
        </p:spPr>
        <p:txBody>
          <a:bodyPr/>
          <a:lstStyle/>
          <a:p>
            <a:r>
              <a:rPr lang="zh-CN" altLang="en-US" dirty="0"/>
              <a:t>数字的摩斯电码</a:t>
            </a:r>
            <a:endParaRPr lang="en-US" altLang="zh-CN" dirty="0"/>
          </a:p>
          <a:p>
            <a:pPr lvl="1"/>
            <a:r>
              <a:rPr lang="zh-CN" altLang="en-US" dirty="0"/>
              <a:t>摩斯电码使用点（</a:t>
            </a:r>
            <a:r>
              <a:rPr lang="en-US" altLang="zh-CN" sz="2000" dirty="0">
                <a:solidFill>
                  <a:schemeClr val="tx1"/>
                </a:solidFill>
              </a:rPr>
              <a:t>•</a:t>
            </a:r>
            <a:r>
              <a:rPr lang="zh-CN" altLang="en-US" sz="2000" dirty="0">
                <a:solidFill>
                  <a:schemeClr val="tx1"/>
                </a:solidFill>
              </a:rPr>
              <a:t>）</a:t>
            </a:r>
            <a:r>
              <a:rPr lang="zh-CN" altLang="en-US" dirty="0"/>
              <a:t>和划（</a:t>
            </a:r>
            <a:r>
              <a:rPr lang="en-US" altLang="zh-CN" sz="2000" b="1" dirty="0">
                <a:solidFill>
                  <a:schemeClr val="tx1"/>
                </a:solidFill>
              </a:rPr>
              <a:t>–</a:t>
            </a:r>
            <a:r>
              <a:rPr lang="zh-CN" altLang="en-US" sz="2000" dirty="0">
                <a:solidFill>
                  <a:schemeClr val="tx1"/>
                </a:solidFill>
              </a:rPr>
              <a:t>）</a:t>
            </a:r>
            <a:r>
              <a:rPr lang="zh-CN" altLang="en-US" dirty="0"/>
              <a:t>两种符号的特定组合表示不同的字符；</a:t>
            </a:r>
            <a:endParaRPr lang="en-US" altLang="zh-CN" dirty="0"/>
          </a:p>
          <a:p>
            <a:pPr lvl="1"/>
            <a:r>
              <a:rPr lang="zh-CN" altLang="en-US" dirty="0"/>
              <a:t>点（</a:t>
            </a:r>
            <a:r>
              <a:rPr lang="en-US" altLang="zh-CN" sz="1800" dirty="0">
                <a:solidFill>
                  <a:schemeClr val="tx1"/>
                </a:solidFill>
              </a:rPr>
              <a:t>•</a:t>
            </a:r>
            <a:r>
              <a:rPr lang="zh-CN" altLang="en-US" sz="1800" dirty="0">
                <a:solidFill>
                  <a:schemeClr val="tx1"/>
                </a:solidFill>
              </a:rPr>
              <a:t>）</a:t>
            </a:r>
            <a:r>
              <a:rPr lang="zh-CN" altLang="en-US" dirty="0"/>
              <a:t>为短信号，</a:t>
            </a:r>
            <a:r>
              <a:rPr lang="zh-CN" altLang="en-US" dirty="0">
                <a:solidFill>
                  <a:srgbClr val="C00000"/>
                </a:solidFill>
              </a:rPr>
              <a:t>一</a:t>
            </a:r>
            <a:r>
              <a:rPr lang="zh-CN" altLang="en-US" dirty="0"/>
              <a:t>个</a:t>
            </a:r>
            <a:r>
              <a:rPr lang="zh-CN" altLang="en-US" dirty="0">
                <a:solidFill>
                  <a:srgbClr val="C00000"/>
                </a:solidFill>
              </a:rPr>
              <a:t>时间单位</a:t>
            </a:r>
            <a:r>
              <a:rPr lang="zh-CN" altLang="en-US" dirty="0"/>
              <a:t>，读作滴；</a:t>
            </a:r>
            <a:endParaRPr lang="en-US" altLang="zh-CN" dirty="0"/>
          </a:p>
          <a:p>
            <a:pPr lvl="1"/>
            <a:r>
              <a:rPr lang="zh-CN" altLang="en-US" dirty="0"/>
              <a:t>划（</a:t>
            </a:r>
            <a:r>
              <a:rPr lang="en-US" altLang="zh-CN" sz="1800" b="1" dirty="0">
                <a:solidFill>
                  <a:schemeClr val="tx1"/>
                </a:solidFill>
              </a:rPr>
              <a:t>–</a:t>
            </a:r>
            <a:r>
              <a:rPr lang="zh-CN" altLang="en-US" sz="1800" dirty="0">
                <a:solidFill>
                  <a:schemeClr val="tx1"/>
                </a:solidFill>
              </a:rPr>
              <a:t>）</a:t>
            </a:r>
            <a:r>
              <a:rPr lang="zh-CN" altLang="en-US" dirty="0"/>
              <a:t>为长信号，</a:t>
            </a:r>
            <a:r>
              <a:rPr lang="zh-CN" altLang="en-US" dirty="0">
                <a:solidFill>
                  <a:srgbClr val="C00000"/>
                </a:solidFill>
              </a:rPr>
              <a:t>三</a:t>
            </a:r>
            <a:r>
              <a:rPr lang="zh-CN" altLang="en-US" dirty="0"/>
              <a:t>个</a:t>
            </a:r>
            <a:r>
              <a:rPr lang="zh-CN" altLang="en-US" dirty="0">
                <a:solidFill>
                  <a:srgbClr val="C00000"/>
                </a:solidFill>
              </a:rPr>
              <a:t>时间单位</a:t>
            </a:r>
            <a:r>
              <a:rPr lang="zh-CN" altLang="en-US" dirty="0"/>
              <a:t>，读作嗒；</a:t>
            </a:r>
            <a:endParaRPr lang="en-US" altLang="zh-CN" dirty="0"/>
          </a:p>
          <a:p>
            <a:pPr lvl="1"/>
            <a:r>
              <a:rPr lang="zh-CN" altLang="en-US" dirty="0"/>
              <a:t>两个信号间隔</a:t>
            </a:r>
            <a:r>
              <a:rPr lang="zh-CN" altLang="en-US" dirty="0">
                <a:solidFill>
                  <a:srgbClr val="C00000"/>
                </a:solidFill>
              </a:rPr>
              <a:t>一</a:t>
            </a:r>
            <a:r>
              <a:rPr lang="zh-CN" altLang="en-US" dirty="0"/>
              <a:t>个</a:t>
            </a:r>
            <a:r>
              <a:rPr lang="zh-CN" altLang="en-US" dirty="0">
                <a:solidFill>
                  <a:srgbClr val="C00000"/>
                </a:solidFill>
              </a:rPr>
              <a:t>时间单位</a:t>
            </a:r>
            <a:r>
              <a:rPr lang="zh-CN" altLang="en-US" dirty="0"/>
              <a:t>，字符间隔</a:t>
            </a:r>
            <a:r>
              <a:rPr lang="zh-CN" altLang="en-US" dirty="0">
                <a:solidFill>
                  <a:srgbClr val="C00000"/>
                </a:solidFill>
              </a:rPr>
              <a:t>三</a:t>
            </a:r>
            <a:r>
              <a:rPr lang="zh-CN" altLang="en-US" dirty="0"/>
              <a:t>个</a:t>
            </a:r>
            <a:r>
              <a:rPr lang="zh-CN" altLang="en-US" dirty="0">
                <a:solidFill>
                  <a:srgbClr val="C00000"/>
                </a:solidFill>
              </a:rPr>
              <a:t>时间单位</a:t>
            </a:r>
            <a:r>
              <a:rPr lang="zh-CN" altLang="en-US" dirty="0"/>
              <a:t>，单词间隔</a:t>
            </a:r>
            <a:r>
              <a:rPr lang="zh-CN" altLang="en-US" dirty="0">
                <a:solidFill>
                  <a:srgbClr val="C00000"/>
                </a:solidFill>
              </a:rPr>
              <a:t>七</a:t>
            </a:r>
            <a:r>
              <a:rPr lang="zh-CN" altLang="en-US" dirty="0"/>
              <a:t>个</a:t>
            </a:r>
            <a:r>
              <a:rPr lang="zh-CN" altLang="en-US" dirty="0">
                <a:solidFill>
                  <a:srgbClr val="C00000"/>
                </a:solidFill>
              </a:rPr>
              <a:t>时间单位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53918E-B6EC-481E-97D2-32E427A0E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13-</a:t>
            </a:r>
            <a:fld id="{8F136C17-7D19-453A-9A07-8ACF4E3D1EB5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3DFA8DD-992A-46BF-83A2-957F0FBA7C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063918"/>
              </p:ext>
            </p:extLst>
          </p:nvPr>
        </p:nvGraphicFramePr>
        <p:xfrm>
          <a:off x="3601816" y="3915860"/>
          <a:ext cx="7917084" cy="24384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79271">
                  <a:extLst>
                    <a:ext uri="{9D8B030D-6E8A-4147-A177-3AD203B41FA5}">
                      <a16:colId xmlns:a16="http://schemas.microsoft.com/office/drawing/2014/main" val="3736598693"/>
                    </a:ext>
                  </a:extLst>
                </a:gridCol>
                <a:gridCol w="1979271">
                  <a:extLst>
                    <a:ext uri="{9D8B030D-6E8A-4147-A177-3AD203B41FA5}">
                      <a16:colId xmlns:a16="http://schemas.microsoft.com/office/drawing/2014/main" val="1550993230"/>
                    </a:ext>
                  </a:extLst>
                </a:gridCol>
                <a:gridCol w="1979271">
                  <a:extLst>
                    <a:ext uri="{9D8B030D-6E8A-4147-A177-3AD203B41FA5}">
                      <a16:colId xmlns:a16="http://schemas.microsoft.com/office/drawing/2014/main" val="3173189976"/>
                    </a:ext>
                  </a:extLst>
                </a:gridCol>
                <a:gridCol w="1979271">
                  <a:extLst>
                    <a:ext uri="{9D8B030D-6E8A-4147-A177-3AD203B41FA5}">
                      <a16:colId xmlns:a16="http://schemas.microsoft.com/office/drawing/2014/main" val="3804214364"/>
                    </a:ext>
                  </a:extLst>
                </a:gridCol>
              </a:tblGrid>
              <a:tr h="44333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数字</a:t>
                      </a:r>
                    </a:p>
                  </a:txBody>
                  <a:tcPr anchor="ctr"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摩斯码</a:t>
                      </a:r>
                    </a:p>
                  </a:txBody>
                  <a:tcPr anchor="ctr"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数字</a:t>
                      </a:r>
                    </a:p>
                  </a:txBody>
                  <a:tcPr anchor="ctr"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摩斯码</a:t>
                      </a:r>
                    </a:p>
                  </a:txBody>
                  <a:tcPr anchor="ctr">
                    <a:solidFill>
                      <a:srgbClr val="336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603657"/>
                  </a:ext>
                </a:extLst>
              </a:tr>
              <a:tr h="39185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</a:rPr>
                        <a:t>– – – – –</a:t>
                      </a:r>
                      <a:endParaRPr lang="zh-CN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• • • • •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1820018"/>
                  </a:ext>
                </a:extLst>
              </a:tr>
              <a:tr h="39185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• 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</a:rPr>
                        <a:t>– – – – 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• • • •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199535"/>
                  </a:ext>
                </a:extLst>
              </a:tr>
              <a:tr h="39185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dirty="0"/>
                        <a:t>2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•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•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</a:rPr>
                        <a:t> – – –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</a:rPr>
                        <a:t>– –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• • •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700131"/>
                  </a:ext>
                </a:extLst>
              </a:tr>
              <a:tr h="39185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dirty="0"/>
                        <a:t>3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•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•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•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</a:rPr>
                        <a:t> – –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</a:rPr>
                        <a:t>– – –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• •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6346435"/>
                  </a:ext>
                </a:extLst>
              </a:tr>
              <a:tr h="39185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dirty="0"/>
                        <a:t>4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•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•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•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•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</a:rPr>
                        <a:t> –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</a:rPr>
                        <a:t>– – – –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•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5552906"/>
                  </a:ext>
                </a:extLst>
              </a:tr>
            </a:tbl>
          </a:graphicData>
        </a:graphic>
      </p:graphicFrame>
      <p:sp>
        <p:nvSpPr>
          <p:cNvPr id="6" name="内容占位符 2">
            <a:extLst>
              <a:ext uri="{FF2B5EF4-FFF2-40B4-BE49-F238E27FC236}">
                <a16:creationId xmlns:a16="http://schemas.microsoft.com/office/drawing/2014/main" id="{3F7231D1-20B0-4C3B-AC9D-5E8CE0DE7DD1}"/>
              </a:ext>
            </a:extLst>
          </p:cNvPr>
          <p:cNvSpPr txBox="1">
            <a:spLocks/>
          </p:cNvSpPr>
          <p:nvPr/>
        </p:nvSpPr>
        <p:spPr>
          <a:xfrm>
            <a:off x="660400" y="3948649"/>
            <a:ext cx="2736770" cy="1705584"/>
          </a:xfrm>
          <a:prstGeom prst="rect">
            <a:avLst/>
          </a:prstGeom>
        </p:spPr>
        <p:txBody>
          <a:bodyPr/>
          <a:lstStyle>
            <a:lvl1pPr marL="360363" indent="-360363" algn="l" defTabSz="514350" rtl="0" eaLnBrk="1" latinLnBrk="0" hangingPunct="1">
              <a:lnSpc>
                <a:spcPct val="150000"/>
              </a:lnSpc>
              <a:spcBef>
                <a:spcPts val="563"/>
              </a:spcBef>
              <a:buClr>
                <a:srgbClr val="336699"/>
              </a:buClr>
              <a:buSzPct val="100000"/>
              <a:buFont typeface="Wingdings" panose="05000000000000000000" pitchFamily="2" charset="2"/>
              <a:buChar char="l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360363" algn="l" defTabSz="514350" rtl="0" eaLnBrk="1" latinLnBrk="0" hangingPunct="1">
              <a:lnSpc>
                <a:spcPct val="150000"/>
              </a:lnSpc>
              <a:spcBef>
                <a:spcPts val="281"/>
              </a:spcBef>
              <a:buClr>
                <a:srgbClr val="99CCFF"/>
              </a:buClr>
              <a:buFont typeface="Wingdings" panose="05000000000000000000" pitchFamily="2" charset="2"/>
              <a:buChar char="l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355600" algn="l" defTabSz="514350" rtl="0" eaLnBrk="1" latinLnBrk="0" hangingPunct="1">
              <a:lnSpc>
                <a:spcPct val="150000"/>
              </a:lnSpc>
              <a:spcBef>
                <a:spcPts val="281"/>
              </a:spcBef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3638" indent="-355600" algn="l" defTabSz="514350" rtl="0" eaLnBrk="1" latinLnBrk="0" hangingPunct="1">
              <a:lnSpc>
                <a:spcPct val="150000"/>
              </a:lnSpc>
              <a:spcBef>
                <a:spcPts val="281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6688" indent="-360363" algn="l" defTabSz="514350" rtl="0" eaLnBrk="1" latinLnBrk="0" hangingPunct="1">
              <a:lnSpc>
                <a:spcPct val="150000"/>
              </a:lnSpc>
              <a:spcBef>
                <a:spcPts val="281"/>
              </a:spcBef>
              <a:buClr>
                <a:srgbClr val="99CCFF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dirty="0"/>
              <a:t>汉字电码</a:t>
            </a:r>
            <a:endParaRPr lang="en-US" altLang="zh-CN" dirty="0"/>
          </a:p>
          <a:p>
            <a:pPr lvl="1" fontAlgn="auto">
              <a:spcAft>
                <a:spcPts val="0"/>
              </a:spcAft>
            </a:pPr>
            <a:r>
              <a:rPr lang="zh-CN" altLang="en-US" dirty="0"/>
              <a:t>四位十进制数字</a:t>
            </a:r>
            <a:endParaRPr lang="en-US" altLang="zh-CN" dirty="0"/>
          </a:p>
          <a:p>
            <a:pPr lvl="1" fontAlgn="auto">
              <a:spcAft>
                <a:spcPts val="0"/>
              </a:spcAft>
            </a:pPr>
            <a:r>
              <a:rPr lang="zh-CN" altLang="en-US" dirty="0"/>
              <a:t>例：机 </a:t>
            </a:r>
            <a:r>
              <a:rPr lang="en-US" altLang="zh-CN" dirty="0"/>
              <a:t>2623</a:t>
            </a:r>
          </a:p>
        </p:txBody>
      </p:sp>
      <p:pic>
        <p:nvPicPr>
          <p:cNvPr id="8" name="media2">
            <a:hlinkClick r:id="" action="ppaction://media"/>
            <a:extLst>
              <a:ext uri="{FF2B5EF4-FFF2-40B4-BE49-F238E27FC236}">
                <a16:creationId xmlns:a16="http://schemas.microsoft.com/office/drawing/2014/main" id="{4860FEE8-FBD9-46AB-8EC4-3116860B95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5481" y="5545444"/>
            <a:ext cx="1160054" cy="80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3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95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9781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58E7F-FAAF-43EA-8402-D4A36E049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内容提要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9D2CE2E-87BC-487A-803B-DAF29A71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13-</a:t>
            </a:r>
            <a:fld id="{8F136C17-7D19-453A-9A07-8ACF4E3D1EB5}" type="slidenum">
              <a:rPr lang="zh-CN" altLang="en-US" smtClean="0"/>
              <a:t>2</a:t>
            </a:fld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81B72DE-EDED-40BC-9428-288308F54730}"/>
              </a:ext>
            </a:extLst>
          </p:cNvPr>
          <p:cNvGrpSpPr/>
          <p:nvPr/>
        </p:nvGrpSpPr>
        <p:grpSpPr>
          <a:xfrm>
            <a:off x="3986348" y="1752830"/>
            <a:ext cx="5111465" cy="540000"/>
            <a:chOff x="3986349" y="2112243"/>
            <a:chExt cx="4377860" cy="540000"/>
          </a:xfrm>
        </p:grpSpPr>
        <p:sp>
          <p:nvSpPr>
            <p:cNvPr id="5" name="圆角矩形 1">
              <a:extLst>
                <a:ext uri="{FF2B5EF4-FFF2-40B4-BE49-F238E27FC236}">
                  <a16:creationId xmlns:a16="http://schemas.microsoft.com/office/drawing/2014/main" id="{924B3503-228E-4879-9948-AC79C8A88651}"/>
                </a:ext>
              </a:extLst>
            </p:cNvPr>
            <p:cNvSpPr/>
            <p:nvPr/>
          </p:nvSpPr>
          <p:spPr>
            <a:xfrm>
              <a:off x="3986351" y="2115843"/>
              <a:ext cx="4377858" cy="532800"/>
            </a:xfrm>
            <a:prstGeom prst="roundRect">
              <a:avLst>
                <a:gd name="adj" fmla="val 50000"/>
              </a:avLst>
            </a:prstGeom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1003">
              <a:schemeClr val="lt2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endParaRPr>
            </a:p>
          </p:txBody>
        </p:sp>
        <p:sp>
          <p:nvSpPr>
            <p:cNvPr id="6" name="圆角矩形 2">
              <a:extLst>
                <a:ext uri="{FF2B5EF4-FFF2-40B4-BE49-F238E27FC236}">
                  <a16:creationId xmlns:a16="http://schemas.microsoft.com/office/drawing/2014/main" id="{CCFEAF1A-5196-4E40-8B61-36770C42702A}"/>
                </a:ext>
              </a:extLst>
            </p:cNvPr>
            <p:cNvSpPr/>
            <p:nvPr/>
          </p:nvSpPr>
          <p:spPr>
            <a:xfrm>
              <a:off x="3986349" y="2112243"/>
              <a:ext cx="462498" cy="540000"/>
            </a:xfrm>
            <a:prstGeom prst="roundRect">
              <a:avLst>
                <a:gd name="adj" fmla="val 50000"/>
              </a:avLst>
            </a:prstGeom>
            <a:solidFill>
              <a:srgbClr val="7F9EC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90ED5EC7-F2C0-4077-BB78-0B6EDDB7886F}"/>
                </a:ext>
              </a:extLst>
            </p:cNvPr>
            <p:cNvSpPr/>
            <p:nvPr/>
          </p:nvSpPr>
          <p:spPr>
            <a:xfrm>
              <a:off x="4579171" y="2133361"/>
              <a:ext cx="3683423" cy="4977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+mn-ea"/>
                  <a:sym typeface="Times New Roman" panose="02020603050405020304" pitchFamily="18" charset="0"/>
                </a:rPr>
                <a:t>Arduino Uno</a:t>
              </a:r>
              <a:endPara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905967E-5832-4427-B534-3D8E9EE434E6}"/>
              </a:ext>
            </a:extLst>
          </p:cNvPr>
          <p:cNvGrpSpPr/>
          <p:nvPr/>
        </p:nvGrpSpPr>
        <p:grpSpPr>
          <a:xfrm>
            <a:off x="3986348" y="2645002"/>
            <a:ext cx="5111465" cy="540000"/>
            <a:chOff x="3986349" y="2112243"/>
            <a:chExt cx="4377860" cy="540000"/>
          </a:xfrm>
        </p:grpSpPr>
        <p:sp>
          <p:nvSpPr>
            <p:cNvPr id="24" name="圆角矩形 1">
              <a:extLst>
                <a:ext uri="{FF2B5EF4-FFF2-40B4-BE49-F238E27FC236}">
                  <a16:creationId xmlns:a16="http://schemas.microsoft.com/office/drawing/2014/main" id="{30471E3F-B04A-4C3B-B5AC-6522CFCD3451}"/>
                </a:ext>
              </a:extLst>
            </p:cNvPr>
            <p:cNvSpPr/>
            <p:nvPr/>
          </p:nvSpPr>
          <p:spPr>
            <a:xfrm>
              <a:off x="3986351" y="2115843"/>
              <a:ext cx="4377858" cy="532800"/>
            </a:xfrm>
            <a:prstGeom prst="roundRect">
              <a:avLst>
                <a:gd name="adj" fmla="val 50000"/>
              </a:avLst>
            </a:prstGeom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1003">
              <a:schemeClr val="lt2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endParaRPr>
            </a:p>
          </p:txBody>
        </p:sp>
        <p:sp>
          <p:nvSpPr>
            <p:cNvPr id="25" name="圆角矩形 2">
              <a:extLst>
                <a:ext uri="{FF2B5EF4-FFF2-40B4-BE49-F238E27FC236}">
                  <a16:creationId xmlns:a16="http://schemas.microsoft.com/office/drawing/2014/main" id="{647D7968-6527-4C57-81E5-A158AB9AF24C}"/>
                </a:ext>
              </a:extLst>
            </p:cNvPr>
            <p:cNvSpPr/>
            <p:nvPr/>
          </p:nvSpPr>
          <p:spPr>
            <a:xfrm>
              <a:off x="3986349" y="2112243"/>
              <a:ext cx="462498" cy="540000"/>
            </a:xfrm>
            <a:prstGeom prst="roundRect">
              <a:avLst>
                <a:gd name="adj" fmla="val 50000"/>
              </a:avLst>
            </a:prstGeom>
            <a:solidFill>
              <a:srgbClr val="B0C4D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DFCF979-1EA1-47C6-973E-AD998F9C61D4}"/>
                </a:ext>
              </a:extLst>
            </p:cNvPr>
            <p:cNvSpPr/>
            <p:nvPr/>
          </p:nvSpPr>
          <p:spPr>
            <a:xfrm>
              <a:off x="4579171" y="2133361"/>
              <a:ext cx="3683423" cy="4977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+mn-ea"/>
                  <a:sym typeface="Times New Roman" panose="02020603050405020304" pitchFamily="18" charset="0"/>
                </a:rPr>
                <a:t>Arduino IDE</a:t>
              </a:r>
              <a:endPara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8E13AE3-C104-4955-AAEF-7434427B9E33}"/>
              </a:ext>
            </a:extLst>
          </p:cNvPr>
          <p:cNvGrpSpPr/>
          <p:nvPr/>
        </p:nvGrpSpPr>
        <p:grpSpPr>
          <a:xfrm>
            <a:off x="3986348" y="3537174"/>
            <a:ext cx="5111465" cy="540000"/>
            <a:chOff x="3986349" y="2112243"/>
            <a:chExt cx="4377860" cy="540000"/>
          </a:xfrm>
        </p:grpSpPr>
        <p:sp>
          <p:nvSpPr>
            <p:cNvPr id="28" name="圆角矩形 1">
              <a:extLst>
                <a:ext uri="{FF2B5EF4-FFF2-40B4-BE49-F238E27FC236}">
                  <a16:creationId xmlns:a16="http://schemas.microsoft.com/office/drawing/2014/main" id="{6D4D1609-B073-4D42-A92F-425B87EEE505}"/>
                </a:ext>
              </a:extLst>
            </p:cNvPr>
            <p:cNvSpPr/>
            <p:nvPr/>
          </p:nvSpPr>
          <p:spPr>
            <a:xfrm>
              <a:off x="3986351" y="2115843"/>
              <a:ext cx="4377858" cy="532800"/>
            </a:xfrm>
            <a:prstGeom prst="roundRect">
              <a:avLst>
                <a:gd name="adj" fmla="val 50000"/>
              </a:avLst>
            </a:prstGeom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1003">
              <a:schemeClr val="lt2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endParaRPr>
            </a:p>
          </p:txBody>
        </p:sp>
        <p:sp>
          <p:nvSpPr>
            <p:cNvPr id="29" name="圆角矩形 2">
              <a:extLst>
                <a:ext uri="{FF2B5EF4-FFF2-40B4-BE49-F238E27FC236}">
                  <a16:creationId xmlns:a16="http://schemas.microsoft.com/office/drawing/2014/main" id="{7CF6BD82-155B-44B7-BFB6-9A05216FE1DC}"/>
                </a:ext>
              </a:extLst>
            </p:cNvPr>
            <p:cNvSpPr/>
            <p:nvPr/>
          </p:nvSpPr>
          <p:spPr>
            <a:xfrm>
              <a:off x="3986349" y="2112243"/>
              <a:ext cx="462498" cy="540000"/>
            </a:xfrm>
            <a:prstGeom prst="roundRect">
              <a:avLst>
                <a:gd name="adj" fmla="val 50000"/>
              </a:avLst>
            </a:prstGeom>
            <a:solidFill>
              <a:srgbClr val="7F9EC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4F9199C-80B4-42E5-A109-D023367FACDC}"/>
                </a:ext>
              </a:extLst>
            </p:cNvPr>
            <p:cNvSpPr/>
            <p:nvPr/>
          </p:nvSpPr>
          <p:spPr>
            <a:xfrm>
              <a:off x="4579171" y="2133361"/>
              <a:ext cx="3683423" cy="4977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+mn-ea"/>
                  <a:sym typeface="Times New Roman" panose="02020603050405020304" pitchFamily="18" charset="0"/>
                </a:rPr>
                <a:t>实践：熟悉</a:t>
              </a:r>
              <a:r>
                <a:rPr lang="en-US" altLang="zh-CN" sz="24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+mn-ea"/>
                  <a:sym typeface="Times New Roman" panose="02020603050405020304" pitchFamily="18" charset="0"/>
                </a:rPr>
                <a:t>Arduino Uno</a:t>
              </a:r>
              <a:endPara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1372330-8BD9-4AD0-9A13-BEDCFD39A9C5}"/>
              </a:ext>
            </a:extLst>
          </p:cNvPr>
          <p:cNvGrpSpPr/>
          <p:nvPr/>
        </p:nvGrpSpPr>
        <p:grpSpPr>
          <a:xfrm>
            <a:off x="3986348" y="4429346"/>
            <a:ext cx="5111467" cy="540000"/>
            <a:chOff x="3986349" y="2112243"/>
            <a:chExt cx="4377860" cy="540000"/>
          </a:xfrm>
        </p:grpSpPr>
        <p:sp>
          <p:nvSpPr>
            <p:cNvPr id="32" name="圆角矩形 1">
              <a:extLst>
                <a:ext uri="{FF2B5EF4-FFF2-40B4-BE49-F238E27FC236}">
                  <a16:creationId xmlns:a16="http://schemas.microsoft.com/office/drawing/2014/main" id="{B2EF20E3-C7F6-482F-9EDD-FC871899C1A3}"/>
                </a:ext>
              </a:extLst>
            </p:cNvPr>
            <p:cNvSpPr/>
            <p:nvPr/>
          </p:nvSpPr>
          <p:spPr>
            <a:xfrm>
              <a:off x="3986351" y="2115843"/>
              <a:ext cx="4377858" cy="532800"/>
            </a:xfrm>
            <a:prstGeom prst="roundRect">
              <a:avLst>
                <a:gd name="adj" fmla="val 50000"/>
              </a:avLst>
            </a:prstGeom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1003">
              <a:schemeClr val="lt2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endParaRPr>
            </a:p>
          </p:txBody>
        </p:sp>
        <p:sp>
          <p:nvSpPr>
            <p:cNvPr id="33" name="圆角矩形 2">
              <a:extLst>
                <a:ext uri="{FF2B5EF4-FFF2-40B4-BE49-F238E27FC236}">
                  <a16:creationId xmlns:a16="http://schemas.microsoft.com/office/drawing/2014/main" id="{D3E2F97B-CAFA-4FC2-822F-AAE58B4642CF}"/>
                </a:ext>
              </a:extLst>
            </p:cNvPr>
            <p:cNvSpPr/>
            <p:nvPr/>
          </p:nvSpPr>
          <p:spPr>
            <a:xfrm>
              <a:off x="3986349" y="2112243"/>
              <a:ext cx="462498" cy="540000"/>
            </a:xfrm>
            <a:prstGeom prst="roundRect">
              <a:avLst>
                <a:gd name="adj" fmla="val 50000"/>
              </a:avLst>
            </a:prstGeom>
            <a:solidFill>
              <a:srgbClr val="B0C4D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8EE685DF-AD85-4AFB-AC5B-D9463B43E7EB}"/>
                </a:ext>
              </a:extLst>
            </p:cNvPr>
            <p:cNvSpPr/>
            <p:nvPr/>
          </p:nvSpPr>
          <p:spPr>
            <a:xfrm>
              <a:off x="4579171" y="2133361"/>
              <a:ext cx="3683423" cy="4977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+mn-ea"/>
                  <a:sym typeface="Times New Roman" panose="02020603050405020304" pitchFamily="18" charset="0"/>
                </a:rPr>
                <a:t>二进制与位运算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09F97B9-0F36-4FE4-8F85-AA4D8D5E9447}"/>
              </a:ext>
            </a:extLst>
          </p:cNvPr>
          <p:cNvGrpSpPr/>
          <p:nvPr/>
        </p:nvGrpSpPr>
        <p:grpSpPr>
          <a:xfrm>
            <a:off x="3986348" y="5321517"/>
            <a:ext cx="5111469" cy="540000"/>
            <a:chOff x="3986349" y="2112243"/>
            <a:chExt cx="4377860" cy="540000"/>
          </a:xfrm>
        </p:grpSpPr>
        <p:sp>
          <p:nvSpPr>
            <p:cNvPr id="36" name="圆角矩形 1">
              <a:extLst>
                <a:ext uri="{FF2B5EF4-FFF2-40B4-BE49-F238E27FC236}">
                  <a16:creationId xmlns:a16="http://schemas.microsoft.com/office/drawing/2014/main" id="{A71A0EE9-C8C4-472F-A682-181F1A2C7374}"/>
                </a:ext>
              </a:extLst>
            </p:cNvPr>
            <p:cNvSpPr/>
            <p:nvPr/>
          </p:nvSpPr>
          <p:spPr>
            <a:xfrm>
              <a:off x="3986351" y="2115843"/>
              <a:ext cx="4377858" cy="532800"/>
            </a:xfrm>
            <a:prstGeom prst="roundRect">
              <a:avLst>
                <a:gd name="adj" fmla="val 50000"/>
              </a:avLst>
            </a:prstGeom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1003">
              <a:schemeClr val="lt2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endParaRPr>
            </a:p>
          </p:txBody>
        </p:sp>
        <p:sp>
          <p:nvSpPr>
            <p:cNvPr id="37" name="圆角矩形 2">
              <a:extLst>
                <a:ext uri="{FF2B5EF4-FFF2-40B4-BE49-F238E27FC236}">
                  <a16:creationId xmlns:a16="http://schemas.microsoft.com/office/drawing/2014/main" id="{79D8734A-441C-4171-8123-5797D45CCD9B}"/>
                </a:ext>
              </a:extLst>
            </p:cNvPr>
            <p:cNvSpPr/>
            <p:nvPr/>
          </p:nvSpPr>
          <p:spPr>
            <a:xfrm>
              <a:off x="3986349" y="2112243"/>
              <a:ext cx="462498" cy="540000"/>
            </a:xfrm>
            <a:prstGeom prst="roundRect">
              <a:avLst>
                <a:gd name="adj" fmla="val 50000"/>
              </a:avLst>
            </a:prstGeom>
            <a:solidFill>
              <a:srgbClr val="7F9EC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6B98089B-B8F7-44E3-93E6-EFC270119220}"/>
                </a:ext>
              </a:extLst>
            </p:cNvPr>
            <p:cNvSpPr/>
            <p:nvPr/>
          </p:nvSpPr>
          <p:spPr>
            <a:xfrm>
              <a:off x="4579171" y="2133361"/>
              <a:ext cx="3683423" cy="4977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+mn-ea"/>
                  <a:sym typeface="Times New Roman" panose="02020603050405020304" pitchFamily="18" charset="0"/>
                </a:rPr>
                <a:t>作业：用</a:t>
              </a:r>
              <a:r>
                <a:rPr lang="en-US" altLang="zh-CN" sz="24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+mn-ea"/>
                  <a:sym typeface="Times New Roman" panose="02020603050405020304" pitchFamily="18" charset="0"/>
                </a:rPr>
                <a:t>LED</a:t>
              </a:r>
              <a:r>
                <a:rPr lang="zh-CN" altLang="en-US" sz="24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+mn-ea"/>
                  <a:sym typeface="Times New Roman" panose="02020603050405020304" pitchFamily="18" charset="0"/>
                </a:rPr>
                <a:t>灯发送摩斯电码</a:t>
              </a:r>
              <a:endPara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9361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746D08-1880-47EB-8B0B-C5A46D4B3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§1 </a:t>
            </a:r>
            <a:r>
              <a:rPr lang="en-US" altLang="zh-CN" dirty="0"/>
              <a:t>Arduino Uno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4B63EA8-28ED-4858-B9B8-88A932BE4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2" y="1100166"/>
            <a:ext cx="10858498" cy="5003300"/>
          </a:xfrm>
        </p:spPr>
        <p:txBody>
          <a:bodyPr/>
          <a:lstStyle/>
          <a:p>
            <a:r>
              <a:rPr lang="zh-CN" altLang="en-US" dirty="0"/>
              <a:t>微控制单元（</a:t>
            </a:r>
            <a:r>
              <a:rPr lang="en-US" altLang="zh-CN" dirty="0"/>
              <a:t>Microcontroller Unit</a:t>
            </a:r>
            <a:r>
              <a:rPr lang="zh-CN" altLang="en-US" dirty="0"/>
              <a:t>，</a:t>
            </a:r>
            <a:r>
              <a:rPr lang="en-US" altLang="zh-CN" dirty="0">
                <a:solidFill>
                  <a:srgbClr val="C00000"/>
                </a:solidFill>
              </a:rPr>
              <a:t>MCU</a:t>
            </a:r>
            <a:r>
              <a:rPr lang="zh-CN" altLang="en-US" dirty="0"/>
              <a:t>）</a:t>
            </a:r>
            <a:r>
              <a:rPr lang="en-US" altLang="zh-CN" dirty="0"/>
              <a:t>—— </a:t>
            </a:r>
            <a:r>
              <a:rPr lang="zh-CN" altLang="en-US" dirty="0"/>
              <a:t>通常用于</a:t>
            </a:r>
            <a:r>
              <a:rPr lang="zh-CN" altLang="en-US" dirty="0">
                <a:solidFill>
                  <a:srgbClr val="C00000"/>
                </a:solidFill>
              </a:rPr>
              <a:t>底层</a:t>
            </a:r>
            <a:r>
              <a:rPr lang="zh-CN" altLang="en-US" dirty="0"/>
              <a:t>驱动控制</a:t>
            </a:r>
            <a:endParaRPr lang="en-US" altLang="zh-CN" dirty="0"/>
          </a:p>
          <a:p>
            <a:pPr lvl="1"/>
            <a:r>
              <a:rPr lang="zh-CN" altLang="en-US" dirty="0"/>
              <a:t>单片微型计算机（</a:t>
            </a:r>
            <a:r>
              <a:rPr lang="en-US" altLang="zh-CN" dirty="0"/>
              <a:t>Single Chip Microcomputer</a:t>
            </a:r>
            <a:r>
              <a:rPr lang="zh-CN" altLang="en-US" dirty="0"/>
              <a:t>）或者</a:t>
            </a:r>
            <a:r>
              <a:rPr lang="zh-CN" altLang="en-US" b="1" dirty="0">
                <a:solidFill>
                  <a:srgbClr val="C00000"/>
                </a:solidFill>
              </a:rPr>
              <a:t>单片机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把中央处理器（</a:t>
            </a:r>
            <a:r>
              <a:rPr lang="en-US" altLang="zh-CN" dirty="0"/>
              <a:t>CPU</a:t>
            </a:r>
            <a:r>
              <a:rPr lang="zh-CN" altLang="en-US" dirty="0"/>
              <a:t>）的</a:t>
            </a:r>
            <a:r>
              <a:rPr lang="zh-CN" altLang="en-US" dirty="0">
                <a:solidFill>
                  <a:srgbClr val="C00000"/>
                </a:solidFill>
              </a:rPr>
              <a:t>频率与规格做适当缩减</a:t>
            </a:r>
            <a:r>
              <a:rPr lang="zh-CN" altLang="en-US" dirty="0"/>
              <a:t>，并将内存、计数器、</a:t>
            </a:r>
            <a:r>
              <a:rPr lang="en-US" altLang="zh-CN" dirty="0"/>
              <a:t>UART</a:t>
            </a:r>
            <a:r>
              <a:rPr lang="zh-CN" altLang="en-US" dirty="0"/>
              <a:t>等周边接口，整合在单一芯片上，形成芯片级的计算机，为不同的应用场合做不同组合控制。</a:t>
            </a:r>
            <a:endParaRPr lang="en-US" altLang="zh-CN" dirty="0"/>
          </a:p>
          <a:p>
            <a:pPr lvl="1"/>
            <a:r>
              <a:rPr lang="zh-CN" altLang="en-US" dirty="0"/>
              <a:t>手机、</a:t>
            </a:r>
            <a:r>
              <a:rPr lang="en-US" altLang="zh-CN" dirty="0"/>
              <a:t>PC</a:t>
            </a:r>
            <a:r>
              <a:rPr lang="zh-CN" altLang="en-US" dirty="0"/>
              <a:t>外围设备、汽车电子、电机、机器臂的控制等，都用到</a:t>
            </a:r>
            <a:r>
              <a:rPr lang="en-US" altLang="zh-CN" dirty="0"/>
              <a:t>MCU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Arduino</a:t>
            </a:r>
            <a:r>
              <a:rPr lang="zh-CN" altLang="en-US" dirty="0"/>
              <a:t>是一款便捷灵活、方便上手的开源电子原型平台。</a:t>
            </a:r>
            <a:endParaRPr lang="en-US" altLang="zh-CN" dirty="0"/>
          </a:p>
          <a:p>
            <a:pPr lvl="1"/>
            <a:r>
              <a:rPr lang="zh-CN" altLang="en-US" dirty="0"/>
              <a:t>硬件：各种型号的</a:t>
            </a:r>
            <a:r>
              <a:rPr lang="en-US" altLang="zh-CN" dirty="0"/>
              <a:t>Arduino</a:t>
            </a:r>
            <a:r>
              <a:rPr lang="zh-CN" altLang="en-US" dirty="0"/>
              <a:t>板，如 </a:t>
            </a:r>
            <a:r>
              <a:rPr lang="en-US" altLang="zh-CN" dirty="0"/>
              <a:t>Uno</a:t>
            </a:r>
            <a:r>
              <a:rPr lang="zh-CN" altLang="en-US" dirty="0"/>
              <a:t>、</a:t>
            </a:r>
            <a:r>
              <a:rPr lang="en-US" altLang="zh-CN" dirty="0"/>
              <a:t>Nano</a:t>
            </a:r>
            <a:r>
              <a:rPr lang="zh-CN" altLang="en-US" dirty="0"/>
              <a:t>、</a:t>
            </a:r>
            <a:r>
              <a:rPr lang="en-US" altLang="zh-CN" dirty="0"/>
              <a:t>Mega </a:t>
            </a:r>
            <a:r>
              <a:rPr lang="zh-CN" altLang="en-US" dirty="0"/>
              <a:t>等。</a:t>
            </a:r>
            <a:endParaRPr lang="en-US" altLang="zh-CN" dirty="0"/>
          </a:p>
          <a:p>
            <a:pPr lvl="1"/>
            <a:r>
              <a:rPr lang="zh-CN" altLang="en-US" dirty="0"/>
              <a:t>软件：</a:t>
            </a:r>
            <a:r>
              <a:rPr lang="en-US" altLang="zh-CN" dirty="0"/>
              <a:t>Arduino IDE</a:t>
            </a:r>
          </a:p>
          <a:p>
            <a:r>
              <a:rPr lang="zh-CN" altLang="en-US" dirty="0"/>
              <a:t>官网：</a:t>
            </a:r>
            <a:r>
              <a:rPr lang="en-US" altLang="zh-CN" dirty="0">
                <a:hlinkClick r:id="rId2"/>
              </a:rPr>
              <a:t>https://www.arduino.cc</a:t>
            </a:r>
            <a:endParaRPr lang="en-US" altLang="zh-CN" dirty="0"/>
          </a:p>
          <a:p>
            <a:r>
              <a:rPr lang="zh-CN" altLang="en-US" dirty="0"/>
              <a:t>在线模拟器：</a:t>
            </a:r>
            <a:r>
              <a:rPr lang="en-US" altLang="zh-CN" dirty="0">
                <a:hlinkClick r:id="rId3"/>
              </a:rPr>
              <a:t>https://wokwi.com/arduino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980104F-E8E2-44F1-80BF-B426B35F1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13-</a:t>
            </a:r>
            <a:fld id="{8F136C17-7D19-453A-9A07-8ACF4E3D1EB5}" type="slidenum">
              <a:rPr lang="zh-CN" altLang="en-US" smtClean="0"/>
              <a:t>3</a:t>
            </a:fld>
            <a:endParaRPr lang="zh-CN" altLang="en-US" dirty="0"/>
          </a:p>
        </p:txBody>
      </p:sp>
      <p:pic>
        <p:nvPicPr>
          <p:cNvPr id="6" name="图片 5" descr="Uno">
            <a:extLst>
              <a:ext uri="{FF2B5EF4-FFF2-40B4-BE49-F238E27FC236}">
                <a16:creationId xmlns:a16="http://schemas.microsoft.com/office/drawing/2014/main" id="{A96E81A4-EDA3-4A9A-A008-5BCE4CA2AAE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31030" y="3698226"/>
            <a:ext cx="3114292" cy="26110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9712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44DEAE-DA3D-412D-B940-FE28DA147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Arduino UNO R3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1AD2B9-CA09-41A5-A913-87C7E1572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13-</a:t>
            </a:r>
            <a:fld id="{8F136C17-7D19-453A-9A07-8ACF4E3D1EB5}" type="slidenum">
              <a:rPr lang="zh-CN" altLang="en-US" smtClean="0"/>
              <a:t>4</a:t>
            </a:fld>
            <a:endParaRPr lang="zh-CN" altLang="en-US" dirty="0"/>
          </a:p>
        </p:txBody>
      </p:sp>
      <p:pic>
        <p:nvPicPr>
          <p:cNvPr id="6" name="Picture 8" descr="查看源图像">
            <a:extLst>
              <a:ext uri="{FF2B5EF4-FFF2-40B4-BE49-F238E27FC236}">
                <a16:creationId xmlns:a16="http://schemas.microsoft.com/office/drawing/2014/main" id="{55458D4F-64A9-4291-888F-C8495A5621EF}"/>
              </a:ext>
            </a:extLst>
          </p:cNvPr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88" b="95035" l="1923" r="97874">
                        <a14:foregroundMark x1="8603" y1="31489" x2="12854" y2="26383"/>
                        <a14:foregroundMark x1="6984" y1="20142" x2="2632" y2="32908"/>
                        <a14:foregroundMark x1="2632" y1="32908" x2="4049" y2="33901"/>
                        <a14:foregroundMark x1="2227" y1="18440" x2="7692" y2="18440"/>
                        <a14:foregroundMark x1="12045" y1="5106" x2="22368" y2="6667"/>
                        <a14:foregroundMark x1="31883" y1="6241" x2="88259" y2="3972"/>
                        <a14:foregroundMark x1="22368" y1="6667" x2="26721" y2="6525"/>
                        <a14:foregroundMark x1="88259" y1="3972" x2="90891" y2="4965"/>
                        <a14:foregroundMark x1="97976" y1="30071" x2="97976" y2="30071"/>
                        <a14:foregroundMark x1="54960" y1="31348" x2="66194" y2="30496"/>
                        <a14:foregroundMark x1="66194" y1="30496" x2="73988" y2="30638"/>
                        <a14:foregroundMark x1="50607" y1="19007" x2="60729" y2="18723"/>
                        <a14:foregroundMark x1="60729" y1="18723" x2="69636" y2="19149"/>
                        <a14:foregroundMark x1="78239" y1="31773" x2="76619" y2="29220"/>
                        <a14:foregroundMark x1="79555" y1="55319" x2="63462" y2="57447"/>
                        <a14:foregroundMark x1="53340" y1="40851" x2="68826" y2="40426"/>
                        <a14:foregroundMark x1="42713" y1="81560" x2="42105" y2="81418"/>
                        <a14:foregroundMark x1="63057" y1="91489" x2="67814" y2="91631"/>
                        <a14:foregroundMark x1="63563" y1="82553" x2="84211" y2="81702"/>
                        <a14:foregroundMark x1="84211" y1="81702" x2="89879" y2="82270"/>
                        <a14:foregroundMark x1="10628" y1="6383" x2="10830" y2="10496"/>
                        <a14:foregroundMark x1="10931" y1="4397" x2="11032" y2="5106"/>
                        <a14:backgroundMark x1="29656" y1="6667" x2="29555" y2="6667"/>
                        <a14:backgroundMark x1="29251" y1="5532" x2="29453" y2="6950"/>
                        <a14:backgroundMark x1="95243" y1="34752" x2="96559" y2="35035"/>
                        <a14:backgroundMark x1="95344" y1="32624" x2="94838" y2="33191"/>
                        <a14:backgroundMark x1="95142" y1="32624" x2="94433" y2="32624"/>
                        <a14:backgroundMark x1="29251" y1="94468" x2="27429" y2="95035"/>
                        <a14:backgroundMark x1="27733" y1="93759" x2="28543" y2="93333"/>
                        <a14:backgroundMark x1="27632" y1="92908" x2="28947" y2="92766"/>
                        <a14:backgroundMark x1="94939" y1="84255" x2="95749" y2="84397"/>
                        <a14:backgroundMark x1="94636" y1="84113" x2="96761" y2="83546"/>
                        <a14:backgroundMark x1="95040" y1="83546" x2="96761" y2="82979"/>
                        <a14:backgroundMark x1="95040" y1="83404" x2="95648" y2="829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0384" y="1428160"/>
            <a:ext cx="6136852" cy="4425885"/>
          </a:xfrm>
          <a:prstGeom prst="rect">
            <a:avLst/>
          </a:prstGeom>
          <a:noFill/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D6EAF354-3CF2-4211-843F-A295680B924E}"/>
              </a:ext>
            </a:extLst>
          </p:cNvPr>
          <p:cNvSpPr/>
          <p:nvPr/>
        </p:nvSpPr>
        <p:spPr>
          <a:xfrm>
            <a:off x="3214542" y="2164659"/>
            <a:ext cx="1260777" cy="17725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58B461F-481C-458C-A881-23FA1B21DE19}"/>
              </a:ext>
            </a:extLst>
          </p:cNvPr>
          <p:cNvSpPr/>
          <p:nvPr/>
        </p:nvSpPr>
        <p:spPr>
          <a:xfrm>
            <a:off x="4784684" y="5010345"/>
            <a:ext cx="889008" cy="177251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01F5E0A-F65C-4AE6-9462-3C8D189858DD}"/>
              </a:ext>
            </a:extLst>
          </p:cNvPr>
          <p:cNvSpPr/>
          <p:nvPr/>
        </p:nvSpPr>
        <p:spPr>
          <a:xfrm>
            <a:off x="4081140" y="5010345"/>
            <a:ext cx="594468" cy="17725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8672A661-7772-4B0F-8E45-18BBEA03F8F4}"/>
              </a:ext>
            </a:extLst>
          </p:cNvPr>
          <p:cNvSpPr/>
          <p:nvPr/>
        </p:nvSpPr>
        <p:spPr>
          <a:xfrm>
            <a:off x="2700782" y="2729059"/>
            <a:ext cx="584462" cy="41477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8EF0E0B1-CCFE-41A0-AF60-6CA2AADB733F}"/>
              </a:ext>
            </a:extLst>
          </p:cNvPr>
          <p:cNvSpPr/>
          <p:nvPr/>
        </p:nvSpPr>
        <p:spPr>
          <a:xfrm>
            <a:off x="2842141" y="2271502"/>
            <a:ext cx="377154" cy="22559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5135724-11A5-48F0-A270-F0AB771C56DC}"/>
              </a:ext>
            </a:extLst>
          </p:cNvPr>
          <p:cNvSpPr/>
          <p:nvPr/>
        </p:nvSpPr>
        <p:spPr>
          <a:xfrm>
            <a:off x="188539" y="2116318"/>
            <a:ext cx="1508287" cy="118306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9BD3EB8-6606-49B2-87C3-7EA99BE49E63}"/>
              </a:ext>
            </a:extLst>
          </p:cNvPr>
          <p:cNvSpPr/>
          <p:nvPr/>
        </p:nvSpPr>
        <p:spPr>
          <a:xfrm>
            <a:off x="513763" y="4675695"/>
            <a:ext cx="1387310" cy="105108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内容占位符 4">
            <a:extLst>
              <a:ext uri="{FF2B5EF4-FFF2-40B4-BE49-F238E27FC236}">
                <a16:creationId xmlns:a16="http://schemas.microsoft.com/office/drawing/2014/main" id="{8F5A4273-99A3-4722-BACF-39E08E1D5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0357" y="1130300"/>
            <a:ext cx="5736208" cy="3008068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数字</a:t>
            </a:r>
            <a:r>
              <a:rPr lang="zh-CN" altLang="en-US" dirty="0"/>
              <a:t>输入输出端口（</a:t>
            </a:r>
            <a:r>
              <a:rPr lang="en-US" altLang="zh-CN" dirty="0"/>
              <a:t>I/O port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只有</a:t>
            </a:r>
            <a:r>
              <a:rPr lang="zh-CN" altLang="en-US" dirty="0">
                <a:solidFill>
                  <a:srgbClr val="C00000"/>
                </a:solidFill>
              </a:rPr>
              <a:t>高</a:t>
            </a:r>
            <a:r>
              <a:rPr lang="en-US" altLang="zh-CN" dirty="0"/>
              <a:t>/</a:t>
            </a:r>
            <a:r>
              <a:rPr lang="zh-CN" altLang="en-US" dirty="0">
                <a:solidFill>
                  <a:srgbClr val="C00000"/>
                </a:solidFill>
              </a:rPr>
              <a:t>低</a:t>
            </a:r>
            <a:r>
              <a:rPr lang="zh-CN" altLang="en-US" dirty="0"/>
              <a:t>两种电平，即</a:t>
            </a:r>
            <a:r>
              <a:rPr lang="en-US" altLang="zh-CN" b="1" dirty="0">
                <a:solidFill>
                  <a:srgbClr val="C00000"/>
                </a:solidFill>
              </a:rPr>
              <a:t>HIGH</a:t>
            </a:r>
            <a:r>
              <a:rPr lang="en-US" altLang="zh-CN" dirty="0">
                <a:solidFill>
                  <a:srgbClr val="C00000"/>
                </a:solidFill>
                <a:latin typeface="+mn-ea"/>
              </a:rPr>
              <a:t>(</a:t>
            </a:r>
            <a:r>
              <a:rPr lang="en-US" altLang="zh-CN" dirty="0">
                <a:solidFill>
                  <a:srgbClr val="C00000"/>
                </a:solidFill>
              </a:rPr>
              <a:t>1</a:t>
            </a:r>
            <a:r>
              <a:rPr lang="en-US" altLang="zh-CN" dirty="0">
                <a:solidFill>
                  <a:srgbClr val="C00000"/>
                </a:solidFill>
                <a:latin typeface="+mn-ea"/>
              </a:rPr>
              <a:t>)</a:t>
            </a:r>
            <a:r>
              <a:rPr lang="zh-CN" altLang="en-US" dirty="0"/>
              <a:t>或</a:t>
            </a:r>
            <a:r>
              <a:rPr lang="en-US" altLang="zh-CN" b="1" dirty="0">
                <a:solidFill>
                  <a:srgbClr val="C00000"/>
                </a:solidFill>
              </a:rPr>
              <a:t>LOW</a:t>
            </a:r>
            <a:r>
              <a:rPr lang="en-US" altLang="zh-CN" dirty="0">
                <a:solidFill>
                  <a:srgbClr val="C00000"/>
                </a:solidFill>
                <a:latin typeface="+mn-ea"/>
              </a:rPr>
              <a:t>(</a:t>
            </a:r>
            <a:r>
              <a:rPr lang="en-US" altLang="zh-CN" dirty="0">
                <a:solidFill>
                  <a:srgbClr val="C00000"/>
                </a:solidFill>
              </a:rPr>
              <a:t>0</a:t>
            </a:r>
            <a:r>
              <a:rPr lang="en-US" altLang="zh-CN" dirty="0">
                <a:solidFill>
                  <a:srgbClr val="C00000"/>
                </a:solidFill>
                <a:latin typeface="+mn-ea"/>
              </a:rPr>
              <a:t>)</a:t>
            </a:r>
            <a:r>
              <a:rPr lang="zh-CN" altLang="en-US" dirty="0"/>
              <a:t>。</a:t>
            </a:r>
            <a:endParaRPr lang="en-US" altLang="zh-CN" dirty="0"/>
          </a:p>
          <a:p>
            <a:pPr lvl="2"/>
            <a:r>
              <a:rPr lang="zh-CN" altLang="en-US" dirty="0"/>
              <a:t>对应</a:t>
            </a:r>
            <a:r>
              <a:rPr lang="zh-CN" altLang="en-US" dirty="0">
                <a:solidFill>
                  <a:srgbClr val="C00000"/>
                </a:solidFill>
              </a:rPr>
              <a:t>两个状态</a:t>
            </a:r>
            <a:r>
              <a:rPr lang="zh-CN" altLang="en-US" dirty="0"/>
              <a:t>，如 </a:t>
            </a:r>
            <a:r>
              <a:rPr lang="zh-CN" altLang="en-US" dirty="0">
                <a:solidFill>
                  <a:srgbClr val="C00000"/>
                </a:solidFill>
              </a:rPr>
              <a:t>接通</a:t>
            </a:r>
            <a:r>
              <a:rPr lang="zh-CN" altLang="en-US" dirty="0"/>
              <a:t> 或 </a:t>
            </a:r>
            <a:r>
              <a:rPr lang="zh-CN" altLang="en-US" dirty="0">
                <a:solidFill>
                  <a:srgbClr val="C00000"/>
                </a:solidFill>
              </a:rPr>
              <a:t>断开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端口 </a:t>
            </a:r>
            <a:r>
              <a:rPr lang="en-US" altLang="zh-CN" dirty="0"/>
              <a:t>0 </a:t>
            </a:r>
            <a:r>
              <a:rPr lang="zh-CN" altLang="en-US" dirty="0"/>
              <a:t>和 </a:t>
            </a:r>
            <a:r>
              <a:rPr lang="en-US" altLang="zh-CN" dirty="0"/>
              <a:t>1 </a:t>
            </a:r>
            <a:r>
              <a:rPr lang="zh-CN" altLang="en-US" dirty="0"/>
              <a:t>主要用于串口通信。</a:t>
            </a:r>
            <a:endParaRPr lang="en-US" altLang="zh-CN" dirty="0"/>
          </a:p>
          <a:p>
            <a:pPr lvl="1"/>
            <a:r>
              <a:rPr lang="zh-CN" altLang="en-US" dirty="0"/>
              <a:t>端口 </a:t>
            </a:r>
            <a:r>
              <a:rPr lang="en-US" altLang="zh-CN" dirty="0"/>
              <a:t>3/5/6/9/10/11 </a:t>
            </a:r>
            <a:r>
              <a:rPr lang="zh-CN" altLang="en-US" dirty="0"/>
              <a:t>可用于 脉冲宽度调制（</a:t>
            </a:r>
            <a:r>
              <a:rPr lang="en-US" altLang="zh-CN" dirty="0"/>
              <a:t>PWM</a:t>
            </a:r>
            <a:r>
              <a:rPr lang="zh-CN" altLang="en-US" dirty="0"/>
              <a:t>），等价于</a:t>
            </a:r>
            <a:r>
              <a:rPr lang="zh-CN" altLang="en-US" b="1" dirty="0"/>
              <a:t>模拟输出</a:t>
            </a:r>
            <a:r>
              <a:rPr lang="zh-CN" altLang="en-US" dirty="0"/>
              <a:t>。</a:t>
            </a:r>
          </a:p>
        </p:txBody>
      </p:sp>
      <p:sp>
        <p:nvSpPr>
          <p:cNvPr id="15" name="内容占位符 4">
            <a:extLst>
              <a:ext uri="{FF2B5EF4-FFF2-40B4-BE49-F238E27FC236}">
                <a16:creationId xmlns:a16="http://schemas.microsoft.com/office/drawing/2014/main" id="{DA7F7AAD-8002-4009-BE7B-D3AD43905A11}"/>
              </a:ext>
            </a:extLst>
          </p:cNvPr>
          <p:cNvSpPr txBox="1">
            <a:spLocks/>
          </p:cNvSpPr>
          <p:nvPr/>
        </p:nvSpPr>
        <p:spPr>
          <a:xfrm>
            <a:off x="6490357" y="4142853"/>
            <a:ext cx="4931459" cy="1542031"/>
          </a:xfrm>
          <a:prstGeom prst="rect">
            <a:avLst/>
          </a:prstGeom>
        </p:spPr>
        <p:txBody>
          <a:bodyPr/>
          <a:lstStyle>
            <a:lvl1pPr marL="360363" indent="-360363" algn="l" defTabSz="514350" rtl="0" eaLnBrk="1" latinLnBrk="0" hangingPunct="1">
              <a:lnSpc>
                <a:spcPct val="150000"/>
              </a:lnSpc>
              <a:spcBef>
                <a:spcPts val="563"/>
              </a:spcBef>
              <a:buClr>
                <a:srgbClr val="336699"/>
              </a:buClr>
              <a:buSzPct val="100000"/>
              <a:buFont typeface="Wingdings" panose="05000000000000000000" pitchFamily="2" charset="2"/>
              <a:buChar char="l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360363" algn="l" defTabSz="514350" rtl="0" eaLnBrk="1" latinLnBrk="0" hangingPunct="1">
              <a:lnSpc>
                <a:spcPct val="150000"/>
              </a:lnSpc>
              <a:spcBef>
                <a:spcPts val="281"/>
              </a:spcBef>
              <a:buClr>
                <a:srgbClr val="99CCFF"/>
              </a:buClr>
              <a:buFont typeface="Wingdings" panose="05000000000000000000" pitchFamily="2" charset="2"/>
              <a:buChar char="l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355600" algn="l" defTabSz="514350" rtl="0" eaLnBrk="1" latinLnBrk="0" hangingPunct="1">
              <a:lnSpc>
                <a:spcPct val="150000"/>
              </a:lnSpc>
              <a:spcBef>
                <a:spcPts val="281"/>
              </a:spcBef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3638" indent="-355600" algn="l" defTabSz="514350" rtl="0" eaLnBrk="1" latinLnBrk="0" hangingPunct="1">
              <a:lnSpc>
                <a:spcPct val="150000"/>
              </a:lnSpc>
              <a:spcBef>
                <a:spcPts val="281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6688" indent="-360363" algn="l" defTabSz="514350" rtl="0" eaLnBrk="1" latinLnBrk="0" hangingPunct="1">
              <a:lnSpc>
                <a:spcPct val="150000"/>
              </a:lnSpc>
              <a:spcBef>
                <a:spcPts val="281"/>
              </a:spcBef>
              <a:buClr>
                <a:srgbClr val="99CCFF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dirty="0">
                <a:solidFill>
                  <a:srgbClr val="C00000"/>
                </a:solidFill>
              </a:rPr>
              <a:t>模拟</a:t>
            </a:r>
            <a:r>
              <a:rPr lang="zh-CN" altLang="en-US" dirty="0"/>
              <a:t>输入端口</a:t>
            </a:r>
            <a:endParaRPr lang="en-US" altLang="zh-CN" dirty="0"/>
          </a:p>
          <a:p>
            <a:pPr lvl="1" fontAlgn="auto">
              <a:spcAft>
                <a:spcPts val="0"/>
              </a:spcAft>
            </a:pPr>
            <a:r>
              <a:rPr lang="zh-CN" altLang="en-US" dirty="0"/>
              <a:t>读取外界模拟电压（</a:t>
            </a:r>
            <a:r>
              <a:rPr lang="en-US" altLang="zh-CN" dirty="0"/>
              <a:t>0</a:t>
            </a:r>
            <a:r>
              <a:rPr lang="zh-CN" altLang="en-US" dirty="0"/>
              <a:t>～</a:t>
            </a:r>
            <a:r>
              <a:rPr lang="en-US" altLang="zh-CN" dirty="0"/>
              <a:t>5 V</a:t>
            </a:r>
            <a:r>
              <a:rPr lang="zh-CN" altLang="en-US" dirty="0"/>
              <a:t>），转换为 </a:t>
            </a:r>
            <a:r>
              <a:rPr lang="en-US" altLang="zh-CN" dirty="0"/>
              <a:t>0</a:t>
            </a:r>
            <a:r>
              <a:rPr lang="zh-CN" altLang="en-US" dirty="0"/>
              <a:t>～</a:t>
            </a:r>
            <a:r>
              <a:rPr lang="en-US" altLang="zh-CN" dirty="0"/>
              <a:t>1023 </a:t>
            </a:r>
            <a:r>
              <a:rPr lang="zh-CN" altLang="en-US" dirty="0"/>
              <a:t>的整数（精度为 </a:t>
            </a:r>
            <a:r>
              <a:rPr lang="en-US" altLang="zh-CN" dirty="0"/>
              <a:t>10 bits</a:t>
            </a:r>
            <a:r>
              <a:rPr lang="zh-CN" altLang="en-US" dirty="0"/>
              <a:t>）。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561A74F-4E99-47AE-B092-75D5DD232BAE}"/>
              </a:ext>
            </a:extLst>
          </p:cNvPr>
          <p:cNvSpPr txBox="1"/>
          <p:nvPr/>
        </p:nvSpPr>
        <p:spPr>
          <a:xfrm>
            <a:off x="436194" y="2271502"/>
            <a:ext cx="1066489" cy="83099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USB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接口</a:t>
            </a:r>
            <a:endParaRPr lang="en-US" altLang="zh-CN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供电</a:t>
            </a:r>
            <a:endParaRPr lang="en-US" altLang="zh-CN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与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PC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通信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198523A-1B08-4117-BE62-D6158F82219C}"/>
              </a:ext>
            </a:extLst>
          </p:cNvPr>
          <p:cNvSpPr txBox="1"/>
          <p:nvPr/>
        </p:nvSpPr>
        <p:spPr>
          <a:xfrm>
            <a:off x="674173" y="4933083"/>
            <a:ext cx="1066489" cy="55399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电源接口</a:t>
            </a:r>
            <a:endParaRPr lang="en-US" altLang="zh-CN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9V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EE92A06-6315-40F8-B47F-EE7BA50B4DFE}"/>
              </a:ext>
            </a:extLst>
          </p:cNvPr>
          <p:cNvGrpSpPr/>
          <p:nvPr/>
        </p:nvGrpSpPr>
        <p:grpSpPr>
          <a:xfrm>
            <a:off x="4335953" y="5798584"/>
            <a:ext cx="406310" cy="671032"/>
            <a:chOff x="4736590" y="5783345"/>
            <a:chExt cx="406310" cy="671032"/>
          </a:xfrm>
        </p:grpSpPr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EB546628-EB8C-49F1-831F-11A6882605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9745" y="5783345"/>
              <a:ext cx="0" cy="40731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899F7A1-1C06-4CFC-8D5E-A2FE60A9D103}"/>
                </a:ext>
              </a:extLst>
            </p:cNvPr>
            <p:cNvSpPr txBox="1"/>
            <p:nvPr/>
          </p:nvSpPr>
          <p:spPr>
            <a:xfrm>
              <a:off x="4736590" y="6085045"/>
              <a:ext cx="406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C00000"/>
                  </a:solidFill>
                  <a:latin typeface="+mn-lt"/>
                </a:rPr>
                <a:t>in</a:t>
              </a:r>
              <a:endParaRPr lang="zh-CN" altLang="en-US" b="1" dirty="0">
                <a:solidFill>
                  <a:srgbClr val="C00000"/>
                </a:solidFill>
                <a:latin typeface="+mn-lt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6C45F68F-40E2-4CBE-AE5C-8DCEACBD8A90}"/>
              </a:ext>
            </a:extLst>
          </p:cNvPr>
          <p:cNvGrpSpPr/>
          <p:nvPr/>
        </p:nvGrpSpPr>
        <p:grpSpPr>
          <a:xfrm>
            <a:off x="3550386" y="5798584"/>
            <a:ext cx="530754" cy="671032"/>
            <a:chOff x="3908602" y="5798584"/>
            <a:chExt cx="530754" cy="671032"/>
          </a:xfrm>
        </p:grpSpPr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F7510C83-27C5-412C-A7F2-671A4C0B8B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11757" y="5798584"/>
              <a:ext cx="62222" cy="43711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13A688C-D683-4987-A144-BFF84D22B8BC}"/>
                </a:ext>
              </a:extLst>
            </p:cNvPr>
            <p:cNvSpPr txBox="1"/>
            <p:nvPr/>
          </p:nvSpPr>
          <p:spPr>
            <a:xfrm>
              <a:off x="3908602" y="6100284"/>
              <a:ext cx="530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C00000"/>
                  </a:solidFill>
                  <a:latin typeface="+mn-lt"/>
                </a:rPr>
                <a:t>out</a:t>
              </a:r>
              <a:endParaRPr lang="zh-CN" altLang="en-US" b="1" dirty="0">
                <a:solidFill>
                  <a:srgbClr val="C00000"/>
                </a:solidFill>
                <a:latin typeface="+mn-lt"/>
              </a:endParaRPr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1D28D044-BF8A-4943-AE09-D7C49A9FAE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3146" y="5798584"/>
              <a:ext cx="67129" cy="43711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AE969D15-0E38-4A14-A13F-ABCE2CB7FFDB}"/>
              </a:ext>
            </a:extLst>
          </p:cNvPr>
          <p:cNvSpPr txBox="1"/>
          <p:nvPr/>
        </p:nvSpPr>
        <p:spPr>
          <a:xfrm>
            <a:off x="6490357" y="5689369"/>
            <a:ext cx="5187879" cy="58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363" marR="0" lvl="0" indent="-360363" defTabSz="514350" eaLnBrk="1" fontAlgn="auto" hangingPunct="1">
              <a:lnSpc>
                <a:spcPct val="150000"/>
              </a:lnSpc>
              <a:spcBef>
                <a:spcPts val="563"/>
              </a:spcBef>
              <a:spcAft>
                <a:spcPts val="0"/>
              </a:spcAft>
              <a:buClr>
                <a:srgbClr val="336699"/>
              </a:buClr>
              <a:buSzPct val="100000"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2400" b="1" dirty="0">
                <a:latin typeface="+mn-lt"/>
                <a:ea typeface="+mn-ea"/>
              </a:rPr>
              <a:t>均以</a:t>
            </a:r>
            <a:r>
              <a:rPr lang="en-US" altLang="zh-CN" sz="2400" b="1" dirty="0">
                <a:solidFill>
                  <a:srgbClr val="C00000"/>
                </a:solidFill>
                <a:latin typeface="+mn-lt"/>
                <a:ea typeface="+mn-ea"/>
              </a:rPr>
              <a:t>GND</a:t>
            </a:r>
            <a:r>
              <a:rPr lang="en-US" altLang="zh-CN" sz="2400" b="1" dirty="0">
                <a:latin typeface="+mn-ea"/>
                <a:ea typeface="+mn-ea"/>
              </a:rPr>
              <a:t>(</a:t>
            </a:r>
            <a:r>
              <a:rPr lang="zh-CN" altLang="en-US" sz="2400" b="1" dirty="0">
                <a:latin typeface="+mn-lt"/>
                <a:ea typeface="+mn-ea"/>
              </a:rPr>
              <a:t>地</a:t>
            </a:r>
            <a:r>
              <a:rPr lang="en-US" altLang="zh-CN" sz="2400" b="1" dirty="0">
                <a:latin typeface="+mn-ea"/>
                <a:ea typeface="+mn-ea"/>
              </a:rPr>
              <a:t>)</a:t>
            </a:r>
            <a:r>
              <a:rPr lang="zh-CN" altLang="en-US" sz="2400" b="1" dirty="0">
                <a:latin typeface="+mn-lt"/>
                <a:ea typeface="+mn-ea"/>
              </a:rPr>
              <a:t>为参考（</a:t>
            </a:r>
            <a:r>
              <a:rPr lang="zh-CN" altLang="en-US" sz="2400" b="1" dirty="0">
                <a:solidFill>
                  <a:srgbClr val="C00000"/>
                </a:solidFill>
                <a:latin typeface="+mn-lt"/>
                <a:ea typeface="+mn-ea"/>
              </a:rPr>
              <a:t>勿忘接地</a:t>
            </a:r>
            <a:r>
              <a:rPr lang="zh-CN" altLang="en-US" sz="2400" b="1" dirty="0">
                <a:latin typeface="+mn-lt"/>
                <a:ea typeface="+mn-ea"/>
              </a:rPr>
              <a:t>）。</a:t>
            </a:r>
            <a:endParaRPr lang="en-US" altLang="zh-CN" sz="2400" b="1" dirty="0">
              <a:latin typeface="+mn-lt"/>
              <a:ea typeface="+mn-ea"/>
            </a:endParaRP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3D8DA35B-989D-46C7-B9DB-817A88A9312C}"/>
              </a:ext>
            </a:extLst>
          </p:cNvPr>
          <p:cNvSpPr/>
          <p:nvPr/>
        </p:nvSpPr>
        <p:spPr>
          <a:xfrm>
            <a:off x="2804436" y="1511445"/>
            <a:ext cx="296985" cy="68971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111E5569-DE06-44B5-BBF6-8B10BAB34086}"/>
              </a:ext>
            </a:extLst>
          </p:cNvPr>
          <p:cNvSpPr/>
          <p:nvPr/>
        </p:nvSpPr>
        <p:spPr>
          <a:xfrm>
            <a:off x="3983030" y="5241303"/>
            <a:ext cx="459780" cy="55728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795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33" grpId="0"/>
      <p:bldP spid="34" grpId="0" animBg="1"/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172860-6F8A-46C1-861A-C7ACB3265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2" y="656732"/>
            <a:ext cx="5435598" cy="453998"/>
          </a:xfrm>
        </p:spPr>
        <p:txBody>
          <a:bodyPr/>
          <a:lstStyle/>
          <a:p>
            <a:r>
              <a:rPr lang="zh-CN" altLang="en-US" dirty="0"/>
              <a:t>其他</a:t>
            </a:r>
            <a:r>
              <a:rPr lang="en-US" altLang="zh-CN" dirty="0"/>
              <a:t>MCU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B1EA83-0C41-45B7-8691-D7CAEA637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36C17-7D19-453A-9A07-8ACF4E3D1EB5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680EBC1-3F41-42D2-A1E2-1AD8A76CB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186" y="370361"/>
            <a:ext cx="5051196" cy="6028252"/>
          </a:xfrm>
          <a:prstGeom prst="rect">
            <a:avLst/>
          </a:prstGeom>
        </p:spPr>
      </p:pic>
      <p:sp>
        <p:nvSpPr>
          <p:cNvPr id="7" name="内容占位符 24">
            <a:extLst>
              <a:ext uri="{FF2B5EF4-FFF2-40B4-BE49-F238E27FC236}">
                <a16:creationId xmlns:a16="http://schemas.microsoft.com/office/drawing/2014/main" id="{E2C5EE2F-A019-4215-AD48-7D842B840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2" y="1306019"/>
            <a:ext cx="4887272" cy="5090067"/>
          </a:xfrm>
        </p:spPr>
        <p:txBody>
          <a:bodyPr/>
          <a:lstStyle/>
          <a:p>
            <a:r>
              <a:rPr lang="en-US" altLang="zh-CN" dirty="0"/>
              <a:t>Arduino UNO R4</a:t>
            </a:r>
            <a:r>
              <a:rPr lang="zh-CN" altLang="en-US" dirty="0"/>
              <a:t>（尺寸同</a:t>
            </a:r>
            <a:r>
              <a:rPr lang="en-US" altLang="zh-CN" dirty="0"/>
              <a:t>R3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有</a:t>
            </a:r>
            <a:r>
              <a:rPr lang="en-US" altLang="zh-CN" dirty="0" err="1"/>
              <a:t>Wifi</a:t>
            </a:r>
            <a:r>
              <a:rPr lang="zh-CN" altLang="en-US" dirty="0"/>
              <a:t>和</a:t>
            </a:r>
            <a:r>
              <a:rPr lang="en-US" altLang="zh-CN" dirty="0"/>
              <a:t>Minima</a:t>
            </a:r>
            <a:r>
              <a:rPr lang="zh-CN" altLang="en-US" dirty="0"/>
              <a:t>两个版本</a:t>
            </a: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0B2A4C0-96A9-44D9-8992-70699C2A9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86" y="2309469"/>
            <a:ext cx="4490340" cy="361015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1133580-3326-4F60-B8D8-6535107723B2}"/>
              </a:ext>
            </a:extLst>
          </p:cNvPr>
          <p:cNvSpPr txBox="1"/>
          <p:nvPr/>
        </p:nvSpPr>
        <p:spPr>
          <a:xfrm>
            <a:off x="660402" y="5919625"/>
            <a:ext cx="37294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363" indent="-360363" defTabSz="514350" eaLnBrk="1" fontAlgn="auto" hangingPunct="1"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100000"/>
              <a:buFont typeface="Wingdings" panose="05000000000000000000" pitchFamily="2" charset="2"/>
              <a:buChar char="l"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STM32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93B7C8-60AD-440B-BEB4-01DAF780718F}"/>
              </a:ext>
            </a:extLst>
          </p:cNvPr>
          <p:cNvSpPr txBox="1"/>
          <p:nvPr/>
        </p:nvSpPr>
        <p:spPr>
          <a:xfrm>
            <a:off x="10904382" y="2904447"/>
            <a:ext cx="1113447" cy="1049106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square" lIns="72000" tIns="108000" rIns="72000" bIns="108000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该表由</a:t>
            </a:r>
            <a:r>
              <a:rPr lang="en-US" altLang="zh-CN" b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DeepSeek</a:t>
            </a:r>
            <a:endParaRPr lang="en-US" altLang="zh-CN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生成</a:t>
            </a:r>
          </a:p>
        </p:txBody>
      </p:sp>
    </p:spTree>
    <p:extLst>
      <p:ext uri="{BB962C8B-B14F-4D97-AF65-F5344CB8AC3E}">
        <p14:creationId xmlns:p14="http://schemas.microsoft.com/office/powerpoint/2010/main" val="3354175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FBB10E-C990-4D72-B210-BA77C776C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§2 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Arduino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IDE</a:t>
            </a:r>
            <a:endParaRPr lang="zh-CN" altLang="en-US" dirty="0"/>
          </a:p>
        </p:txBody>
      </p:sp>
      <p:sp>
        <p:nvSpPr>
          <p:cNvPr id="23" name="灯片编号占位符 22">
            <a:extLst>
              <a:ext uri="{FF2B5EF4-FFF2-40B4-BE49-F238E27FC236}">
                <a16:creationId xmlns:a16="http://schemas.microsoft.com/office/drawing/2014/main" id="{5FE5923B-0623-438B-B8E7-CC9000C82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13-</a:t>
            </a:r>
            <a:fld id="{8F136C17-7D19-453A-9A07-8ACF4E3D1EB5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25" name="内容占位符 24">
            <a:extLst>
              <a:ext uri="{FF2B5EF4-FFF2-40B4-BE49-F238E27FC236}">
                <a16:creationId xmlns:a16="http://schemas.microsoft.com/office/drawing/2014/main" id="{41E61DD8-E03A-499C-9BC9-8F52E59AE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2" y="1306019"/>
            <a:ext cx="1908402" cy="5090067"/>
          </a:xfrm>
        </p:spPr>
        <p:txBody>
          <a:bodyPr/>
          <a:lstStyle/>
          <a:p>
            <a:r>
              <a:rPr lang="zh-CN" altLang="en-US" dirty="0"/>
              <a:t>从官网或</a:t>
            </a:r>
            <a:r>
              <a:rPr lang="en-US" altLang="zh-CN" dirty="0"/>
              <a:t>eLearning</a:t>
            </a:r>
            <a:r>
              <a:rPr lang="zh-CN" altLang="en-US" dirty="0"/>
              <a:t>下载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B88A6B7F-C0F1-4873-BEC0-5EAA792AC6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0075" y="1198528"/>
            <a:ext cx="9173743" cy="5152573"/>
          </a:xfrm>
          <a:prstGeom prst="rect">
            <a:avLst/>
          </a:prstGeom>
        </p:spPr>
      </p:pic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36AF832C-875D-45EF-A8CE-AD9933937CC2}"/>
              </a:ext>
            </a:extLst>
          </p:cNvPr>
          <p:cNvSpPr/>
          <p:nvPr/>
        </p:nvSpPr>
        <p:spPr>
          <a:xfrm>
            <a:off x="3247534" y="1461156"/>
            <a:ext cx="1376313" cy="218572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808BF02F-3544-4A22-A7A5-29E95E10F42C}"/>
              </a:ext>
            </a:extLst>
          </p:cNvPr>
          <p:cNvSpPr/>
          <p:nvPr/>
        </p:nvSpPr>
        <p:spPr>
          <a:xfrm>
            <a:off x="4769963" y="1809946"/>
            <a:ext cx="3351229" cy="1673258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AB681256-4191-4DA9-9A4C-AF6878DE139E}"/>
              </a:ext>
            </a:extLst>
          </p:cNvPr>
          <p:cNvSpPr/>
          <p:nvPr/>
        </p:nvSpPr>
        <p:spPr>
          <a:xfrm>
            <a:off x="2630075" y="2182304"/>
            <a:ext cx="235673" cy="334653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06B6ACB8-1095-4E33-B83E-937079317241}"/>
              </a:ext>
            </a:extLst>
          </p:cNvPr>
          <p:cNvSpPr/>
          <p:nvPr/>
        </p:nvSpPr>
        <p:spPr>
          <a:xfrm>
            <a:off x="2630076" y="1463513"/>
            <a:ext cx="452490" cy="216216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984FC10D-3FF1-4B88-94F7-FDB4F0A7AC19}"/>
              </a:ext>
            </a:extLst>
          </p:cNvPr>
          <p:cNvSpPr/>
          <p:nvPr/>
        </p:nvSpPr>
        <p:spPr>
          <a:xfrm>
            <a:off x="11312165" y="1423449"/>
            <a:ext cx="491653" cy="29223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D4F05C7-26D9-4038-8774-EDE7BEB8D342}"/>
              </a:ext>
            </a:extLst>
          </p:cNvPr>
          <p:cNvGrpSpPr/>
          <p:nvPr/>
        </p:nvGrpSpPr>
        <p:grpSpPr>
          <a:xfrm>
            <a:off x="8916729" y="2217235"/>
            <a:ext cx="1453860" cy="2785177"/>
            <a:chOff x="8894708" y="2080053"/>
            <a:chExt cx="1453860" cy="2785177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ED5CEEC-717E-4E38-9FF3-6ED7E1627698}"/>
                </a:ext>
              </a:extLst>
            </p:cNvPr>
            <p:cNvSpPr/>
            <p:nvPr/>
          </p:nvSpPr>
          <p:spPr>
            <a:xfrm rot="10800000">
              <a:off x="9419083" y="4780971"/>
              <a:ext cx="869166" cy="8425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CF5EB92-F87C-41A4-B62B-4BEA4B6D56B4}"/>
                </a:ext>
              </a:extLst>
            </p:cNvPr>
            <p:cNvSpPr txBox="1"/>
            <p:nvPr/>
          </p:nvSpPr>
          <p:spPr>
            <a:xfrm>
              <a:off x="8894708" y="2942623"/>
              <a:ext cx="1080001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wrap="square" lIns="0" tIns="0" rIns="0" bIns="0" rtlCol="0" anchor="ctr" anchorCtr="1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setup()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B81A3CB-E86F-4122-8A20-7F44D6A9744E}"/>
                </a:ext>
              </a:extLst>
            </p:cNvPr>
            <p:cNvSpPr txBox="1"/>
            <p:nvPr/>
          </p:nvSpPr>
          <p:spPr>
            <a:xfrm>
              <a:off x="8894708" y="2080053"/>
              <a:ext cx="1080000" cy="360000"/>
            </a:xfrm>
            <a:prstGeom prst="flowChartTerminator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上电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1D179E9-FEB6-48E9-8CFB-8FDCC2F7B969}"/>
                </a:ext>
              </a:extLst>
            </p:cNvPr>
            <p:cNvSpPr txBox="1"/>
            <p:nvPr/>
          </p:nvSpPr>
          <p:spPr>
            <a:xfrm>
              <a:off x="8894708" y="3940383"/>
              <a:ext cx="1080001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wrap="square" lIns="0" tIns="0" rIns="0" bIns="0" rtlCol="0" anchor="ctr" anchorCtr="1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loop()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0" name="箭头: 右 39">
              <a:extLst>
                <a:ext uri="{FF2B5EF4-FFF2-40B4-BE49-F238E27FC236}">
                  <a16:creationId xmlns:a16="http://schemas.microsoft.com/office/drawing/2014/main" id="{F9939E9B-74A1-4AF5-999B-B38530C24272}"/>
                </a:ext>
              </a:extLst>
            </p:cNvPr>
            <p:cNvSpPr/>
            <p:nvPr/>
          </p:nvSpPr>
          <p:spPr>
            <a:xfrm rot="5400000">
              <a:off x="9213265" y="2585703"/>
              <a:ext cx="442886" cy="211269"/>
            </a:xfrm>
            <a:prstGeom prst="rightArrow">
              <a:avLst/>
            </a:prstGeom>
            <a:solidFill>
              <a:srgbClr val="99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3" name="箭头: 右 42">
              <a:extLst>
                <a:ext uri="{FF2B5EF4-FFF2-40B4-BE49-F238E27FC236}">
                  <a16:creationId xmlns:a16="http://schemas.microsoft.com/office/drawing/2014/main" id="{9C84EC76-C08E-484B-B5CB-E83507BC9AE3}"/>
                </a:ext>
              </a:extLst>
            </p:cNvPr>
            <p:cNvSpPr/>
            <p:nvPr/>
          </p:nvSpPr>
          <p:spPr>
            <a:xfrm rot="5400000">
              <a:off x="9145671" y="3515868"/>
              <a:ext cx="578074" cy="211269"/>
            </a:xfrm>
            <a:prstGeom prst="rightArrow">
              <a:avLst/>
            </a:prstGeom>
            <a:solidFill>
              <a:srgbClr val="99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AFBBC9F9-E761-4150-88AB-EB1EBAD9736F}"/>
                </a:ext>
              </a:extLst>
            </p:cNvPr>
            <p:cNvSpPr/>
            <p:nvPr/>
          </p:nvSpPr>
          <p:spPr>
            <a:xfrm>
              <a:off x="9384851" y="4330226"/>
              <a:ext cx="108000" cy="535004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69C192C1-BA41-442C-B10D-0B3A8958A3CF}"/>
                </a:ext>
              </a:extLst>
            </p:cNvPr>
            <p:cNvSpPr/>
            <p:nvPr/>
          </p:nvSpPr>
          <p:spPr>
            <a:xfrm>
              <a:off x="10240568" y="4132903"/>
              <a:ext cx="108000" cy="7323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箭头: 右 44">
              <a:extLst>
                <a:ext uri="{FF2B5EF4-FFF2-40B4-BE49-F238E27FC236}">
                  <a16:creationId xmlns:a16="http://schemas.microsoft.com/office/drawing/2014/main" id="{4D387B61-E5B0-48D9-A105-6D47D0C975B1}"/>
                </a:ext>
              </a:extLst>
            </p:cNvPr>
            <p:cNvSpPr/>
            <p:nvPr/>
          </p:nvSpPr>
          <p:spPr>
            <a:xfrm rot="10800000">
              <a:off x="9975319" y="4014748"/>
              <a:ext cx="373249" cy="211269"/>
            </a:xfrm>
            <a:prstGeom prst="rightArrow">
              <a:avLst/>
            </a:prstGeom>
            <a:solidFill>
              <a:srgbClr val="99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6F21EC2-0A89-42E5-9F06-174D7B20EBD7}"/>
              </a:ext>
            </a:extLst>
          </p:cNvPr>
          <p:cNvGrpSpPr/>
          <p:nvPr/>
        </p:nvGrpSpPr>
        <p:grpSpPr>
          <a:xfrm>
            <a:off x="5866456" y="3515536"/>
            <a:ext cx="974617" cy="1040017"/>
            <a:chOff x="4452436" y="5783345"/>
            <a:chExt cx="974617" cy="1040017"/>
          </a:xfrm>
        </p:grpSpPr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36184F40-A2EB-446D-AB9B-71A8A24084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9745" y="5783345"/>
              <a:ext cx="0" cy="40731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80892E79-5972-42FC-99A6-04A4C4C7E830}"/>
                </a:ext>
              </a:extLst>
            </p:cNvPr>
            <p:cNvSpPr txBox="1"/>
            <p:nvPr/>
          </p:nvSpPr>
          <p:spPr>
            <a:xfrm>
              <a:off x="4452436" y="6177031"/>
              <a:ext cx="9746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C00000"/>
                  </a:solidFill>
                  <a:latin typeface="+mn-ea"/>
                  <a:ea typeface="+mn-ea"/>
                </a:rPr>
                <a:t>代码</a:t>
              </a:r>
              <a:endParaRPr lang="en-US" altLang="zh-CN" b="1" dirty="0">
                <a:solidFill>
                  <a:srgbClr val="C00000"/>
                </a:solidFill>
                <a:latin typeface="+mn-ea"/>
                <a:ea typeface="+mn-ea"/>
              </a:endParaRPr>
            </a:p>
            <a:p>
              <a:pPr algn="ctr"/>
              <a:r>
                <a:rPr lang="en-US" altLang="zh-CN" b="1" dirty="0">
                  <a:solidFill>
                    <a:srgbClr val="C00000"/>
                  </a:solidFill>
                  <a:latin typeface="+mn-ea"/>
                  <a:ea typeface="+mn-ea"/>
                </a:rPr>
                <a:t>C/C++</a:t>
              </a:r>
              <a:endParaRPr lang="zh-CN" altLang="en-US" b="1" dirty="0">
                <a:solidFill>
                  <a:srgbClr val="C00000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A6F606F-E7A7-4AC9-BBEC-581C6D19B0C7}"/>
              </a:ext>
            </a:extLst>
          </p:cNvPr>
          <p:cNvGrpSpPr/>
          <p:nvPr/>
        </p:nvGrpSpPr>
        <p:grpSpPr>
          <a:xfrm>
            <a:off x="4685118" y="1176574"/>
            <a:ext cx="2795051" cy="417942"/>
            <a:chOff x="4664288" y="5390993"/>
            <a:chExt cx="2795051" cy="417942"/>
          </a:xfrm>
        </p:grpSpPr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B965EAD5-B77A-43A2-B129-283A90ADA9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4288" y="5663458"/>
              <a:ext cx="445697" cy="145477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BD1537D5-834F-47F9-B2DA-189371577188}"/>
                </a:ext>
              </a:extLst>
            </p:cNvPr>
            <p:cNvSpPr txBox="1"/>
            <p:nvPr/>
          </p:nvSpPr>
          <p:spPr>
            <a:xfrm>
              <a:off x="4990070" y="5390993"/>
              <a:ext cx="24692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C00000"/>
                  </a:solidFill>
                  <a:latin typeface="+mn-ea"/>
                  <a:ea typeface="+mn-ea"/>
                </a:rPr>
                <a:t>MCU</a:t>
              </a:r>
              <a:r>
                <a:rPr lang="zh-CN" altLang="en-US" b="1" dirty="0">
                  <a:solidFill>
                    <a:srgbClr val="C00000"/>
                  </a:solidFill>
                  <a:latin typeface="+mn-ea"/>
                  <a:ea typeface="+mn-ea"/>
                </a:rPr>
                <a:t>型号与端口选择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B643F346-3D12-41EE-9724-97AD8C8FCCE8}"/>
              </a:ext>
            </a:extLst>
          </p:cNvPr>
          <p:cNvGrpSpPr/>
          <p:nvPr/>
        </p:nvGrpSpPr>
        <p:grpSpPr>
          <a:xfrm>
            <a:off x="2479060" y="2548381"/>
            <a:ext cx="526113" cy="1567319"/>
            <a:chOff x="4682864" y="5783345"/>
            <a:chExt cx="526113" cy="1567319"/>
          </a:xfrm>
        </p:grpSpPr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DD62C101-4E7F-4F47-B5EB-9055D5DC9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9745" y="5783345"/>
              <a:ext cx="0" cy="40731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24BC65D1-D301-42DD-A54E-EB00431407EA}"/>
                </a:ext>
              </a:extLst>
            </p:cNvPr>
            <p:cNvSpPr txBox="1"/>
            <p:nvPr/>
          </p:nvSpPr>
          <p:spPr>
            <a:xfrm>
              <a:off x="4682864" y="6150335"/>
              <a:ext cx="5261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C00000"/>
                  </a:solidFill>
                  <a:latin typeface="+mn-ea"/>
                  <a:ea typeface="+mn-ea"/>
                </a:rPr>
                <a:t>库管理器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A5DDF0E8-8BFD-4C3F-BC47-0979CB625D2B}"/>
              </a:ext>
            </a:extLst>
          </p:cNvPr>
          <p:cNvGrpSpPr/>
          <p:nvPr/>
        </p:nvGrpSpPr>
        <p:grpSpPr>
          <a:xfrm>
            <a:off x="2301478" y="384267"/>
            <a:ext cx="925481" cy="1076890"/>
            <a:chOff x="4493312" y="5634324"/>
            <a:chExt cx="925481" cy="1076890"/>
          </a:xfrm>
        </p:grpSpPr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B3E02641-842B-4FC2-ABE7-3DBF3F2E8223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4956053" y="6003656"/>
              <a:ext cx="0" cy="707558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28DC792-3232-4569-870F-F49444612273}"/>
                </a:ext>
              </a:extLst>
            </p:cNvPr>
            <p:cNvSpPr txBox="1"/>
            <p:nvPr/>
          </p:nvSpPr>
          <p:spPr>
            <a:xfrm>
              <a:off x="4493312" y="5634324"/>
              <a:ext cx="925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C00000"/>
                  </a:solidFill>
                  <a:latin typeface="+mn-ea"/>
                  <a:ea typeface="+mn-ea"/>
                </a:rPr>
                <a:t>仅编译</a:t>
              </a: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DC3A757B-B859-495E-81D4-7297B043FB8E}"/>
              </a:ext>
            </a:extLst>
          </p:cNvPr>
          <p:cNvGrpSpPr/>
          <p:nvPr/>
        </p:nvGrpSpPr>
        <p:grpSpPr>
          <a:xfrm>
            <a:off x="2735941" y="784602"/>
            <a:ext cx="1331722" cy="676555"/>
            <a:chOff x="4733632" y="6034659"/>
            <a:chExt cx="1331722" cy="676555"/>
          </a:xfrm>
        </p:grpSpPr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79DF3396-18D3-42B1-928A-54C60AD382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6053" y="6357435"/>
              <a:ext cx="0" cy="353779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56D6881D-AD13-45E4-92DA-BF4AF57753B1}"/>
                </a:ext>
              </a:extLst>
            </p:cNvPr>
            <p:cNvSpPr txBox="1"/>
            <p:nvPr/>
          </p:nvSpPr>
          <p:spPr>
            <a:xfrm>
              <a:off x="4733632" y="6034659"/>
              <a:ext cx="13317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C00000"/>
                  </a:solidFill>
                  <a:latin typeface="+mn-ea"/>
                  <a:ea typeface="+mn-ea"/>
                </a:rPr>
                <a:t>编译并上传</a:t>
              </a:r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01517F88-FBA7-4319-9215-E0EDB84E37B8}"/>
              </a:ext>
            </a:extLst>
          </p:cNvPr>
          <p:cNvSpPr txBox="1"/>
          <p:nvPr/>
        </p:nvSpPr>
        <p:spPr>
          <a:xfrm>
            <a:off x="4769963" y="4884710"/>
            <a:ext cx="4240507" cy="807401"/>
          </a:xfrm>
          <a:prstGeom prst="rect">
            <a:avLst/>
          </a:prstGeom>
          <a:solidFill>
            <a:srgbClr val="336699"/>
          </a:solidFill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altLang="zh-CN" sz="2000" b="1" i="0" dirty="0">
                <a:solidFill>
                  <a:schemeClr val="bg1"/>
                </a:solidFill>
                <a:effectLst/>
                <a:latin typeface="+mn-ea"/>
                <a:ea typeface="+mn-ea"/>
              </a:rPr>
              <a:t>setup()</a:t>
            </a:r>
            <a:r>
              <a:rPr lang="zh-CN" altLang="en-US" sz="2000" b="1" i="0" dirty="0">
                <a:solidFill>
                  <a:schemeClr val="bg1"/>
                </a:solidFill>
                <a:effectLst/>
                <a:latin typeface="+mn-ea"/>
                <a:ea typeface="+mn-ea"/>
              </a:rPr>
              <a:t>：只运行一次的初始化代码</a:t>
            </a:r>
            <a:endParaRPr lang="en-US" altLang="zh-CN" sz="2000" b="1" i="0" dirty="0">
              <a:solidFill>
                <a:schemeClr val="bg1"/>
              </a:solidFill>
              <a:effectLst/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+mn-ea"/>
                <a:ea typeface="+mn-ea"/>
              </a:rPr>
              <a:t>loop()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  <a:ea typeface="+mn-ea"/>
              </a:rPr>
              <a:t>：需反复运行的代码</a:t>
            </a:r>
          </a:p>
        </p:txBody>
      </p:sp>
    </p:spTree>
    <p:extLst>
      <p:ext uri="{BB962C8B-B14F-4D97-AF65-F5344CB8AC3E}">
        <p14:creationId xmlns:p14="http://schemas.microsoft.com/office/powerpoint/2010/main" val="142485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5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4EF11B-F86B-493C-8395-677EE1C8B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§3 </a:t>
            </a:r>
            <a:r>
              <a:rPr lang="zh-CN" altLang="en-US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实践：熟悉</a:t>
            </a:r>
            <a:r>
              <a:rPr lang="en-US" altLang="zh-CN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Arduino Uno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E181B8-C62E-4A7C-96A0-5E7BFDD9F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1" y="1306020"/>
            <a:ext cx="10858498" cy="5003300"/>
          </a:xfrm>
        </p:spPr>
        <p:txBody>
          <a:bodyPr/>
          <a:lstStyle/>
          <a:p>
            <a:r>
              <a:rPr lang="en-US" altLang="zh-CN" dirty="0"/>
              <a:t>Hello World !</a:t>
            </a:r>
          </a:p>
        </p:txBody>
      </p:sp>
      <p:sp>
        <p:nvSpPr>
          <p:cNvPr id="23" name="灯片编号占位符 22">
            <a:extLst>
              <a:ext uri="{FF2B5EF4-FFF2-40B4-BE49-F238E27FC236}">
                <a16:creationId xmlns:a16="http://schemas.microsoft.com/office/drawing/2014/main" id="{8EAE086F-87E8-4FF8-BD6A-B6E99935C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13-</a:t>
            </a:r>
            <a:fld id="{8F136C17-7D19-453A-9A07-8ACF4E3D1EB5}" type="slidenum">
              <a:rPr lang="zh-CN" altLang="en-US" smtClean="0"/>
              <a:t>7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A50A2F-6093-4FF5-9AD2-378E4F0CF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59" y="2271447"/>
            <a:ext cx="9880482" cy="3789876"/>
          </a:xfrm>
          <a:prstGeom prst="rect">
            <a:avLst/>
          </a:prstGeom>
        </p:spPr>
      </p:pic>
      <p:pic>
        <p:nvPicPr>
          <p:cNvPr id="5" name="HelloArduino">
            <a:hlinkClick r:id="" action="ppaction://media"/>
            <a:extLst>
              <a:ext uri="{FF2B5EF4-FFF2-40B4-BE49-F238E27FC236}">
                <a16:creationId xmlns:a16="http://schemas.microsoft.com/office/drawing/2014/main" id="{8F074577-21AB-4060-8F99-DC7BCE7671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61543" y="1310000"/>
            <a:ext cx="1126535" cy="766157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E91889B5-353F-4564-8D08-7288988890F8}"/>
              </a:ext>
            </a:extLst>
          </p:cNvPr>
          <p:cNvSpPr/>
          <p:nvPr/>
        </p:nvSpPr>
        <p:spPr>
          <a:xfrm>
            <a:off x="1544077" y="2929916"/>
            <a:ext cx="2628215" cy="377255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B93C362-BEB8-4AC1-B7C4-67B19BAD7198}"/>
              </a:ext>
            </a:extLst>
          </p:cNvPr>
          <p:cNvSpPr/>
          <p:nvPr/>
        </p:nvSpPr>
        <p:spPr>
          <a:xfrm>
            <a:off x="1544077" y="3939632"/>
            <a:ext cx="4551923" cy="377255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6DC1B15-2926-4965-BD6C-82AD75282CCE}"/>
              </a:ext>
            </a:extLst>
          </p:cNvPr>
          <p:cNvSpPr txBox="1"/>
          <p:nvPr/>
        </p:nvSpPr>
        <p:spPr>
          <a:xfrm>
            <a:off x="6099975" y="1306020"/>
            <a:ext cx="3407898" cy="806888"/>
          </a:xfrm>
          <a:prstGeom prst="rect">
            <a:avLst/>
          </a:prstGeom>
          <a:solidFill>
            <a:srgbClr val="336699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000" b="1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串口：一种数字通信接口。</a:t>
            </a:r>
            <a:endParaRPr lang="en-US" altLang="zh-CN" sz="2000" b="1" i="0" dirty="0">
              <a:solidFill>
                <a:schemeClr val="bg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b="1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USB</a:t>
            </a:r>
            <a:r>
              <a:rPr lang="zh-CN" altLang="en-US" sz="2000" b="1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就是一种串口。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6935915-F886-40FB-B222-5AEBFB5074A4}"/>
              </a:ext>
            </a:extLst>
          </p:cNvPr>
          <p:cNvSpPr txBox="1"/>
          <p:nvPr/>
        </p:nvSpPr>
        <p:spPr>
          <a:xfrm>
            <a:off x="8243668" y="5722769"/>
            <a:ext cx="2792573" cy="338554"/>
          </a:xfrm>
          <a:prstGeom prst="rect">
            <a:avLst/>
          </a:prstGeom>
          <a:solidFill>
            <a:srgbClr val="336699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b="1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w01-s1-helloArduino.ino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9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1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4EF11B-F86B-493C-8395-677EE1C8B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§3 </a:t>
            </a:r>
            <a:r>
              <a:rPr lang="zh-CN" altLang="en-US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实践：熟悉</a:t>
            </a:r>
            <a:r>
              <a:rPr lang="en-US" altLang="zh-CN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Arduino Uno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E4D5A9D-F97B-4019-9DDA-F2F4B1B079D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0814" y="1350499"/>
            <a:ext cx="9598209" cy="4933069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E181B8-C62E-4A7C-96A0-5E7BFDD9F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263" y="1306020"/>
            <a:ext cx="2299689" cy="3682114"/>
          </a:xfrm>
        </p:spPr>
        <p:txBody>
          <a:bodyPr/>
          <a:lstStyle/>
          <a:p>
            <a:r>
              <a:rPr lang="zh-CN" altLang="en-US" dirty="0"/>
              <a:t>板载</a:t>
            </a:r>
            <a:r>
              <a:rPr lang="en-US" altLang="zh-CN" dirty="0"/>
              <a:t>LED</a:t>
            </a:r>
            <a:r>
              <a:rPr lang="zh-CN" altLang="en-US" dirty="0"/>
              <a:t>的闪烁控制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C00000"/>
                </a:solidFill>
              </a:rPr>
              <a:t>数字端口的用法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固定周期，调整明暗的时长占比。</a:t>
            </a:r>
            <a:endParaRPr lang="en-US" altLang="zh-CN" dirty="0"/>
          </a:p>
        </p:txBody>
      </p:sp>
      <p:sp>
        <p:nvSpPr>
          <p:cNvPr id="23" name="灯片编号占位符 22">
            <a:extLst>
              <a:ext uri="{FF2B5EF4-FFF2-40B4-BE49-F238E27FC236}">
                <a16:creationId xmlns:a16="http://schemas.microsoft.com/office/drawing/2014/main" id="{8EAE086F-87E8-4FF8-BD6A-B6E99935C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13-</a:t>
            </a:r>
            <a:fld id="{8F136C17-7D19-453A-9A07-8ACF4E3D1EB5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884F7AEC-CAF5-4073-8819-8A7191E087DD}"/>
              </a:ext>
            </a:extLst>
          </p:cNvPr>
          <p:cNvSpPr/>
          <p:nvPr/>
        </p:nvSpPr>
        <p:spPr>
          <a:xfrm>
            <a:off x="2630041" y="2240803"/>
            <a:ext cx="3564433" cy="296071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9489F4EE-EB62-4151-8E0B-79474D75E6F9}"/>
              </a:ext>
            </a:extLst>
          </p:cNvPr>
          <p:cNvSpPr/>
          <p:nvPr/>
        </p:nvSpPr>
        <p:spPr>
          <a:xfrm>
            <a:off x="2630041" y="4798779"/>
            <a:ext cx="3812962" cy="1147166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403BDA7-9360-4D64-9D2C-71F8F37BF70B}"/>
              </a:ext>
            </a:extLst>
          </p:cNvPr>
          <p:cNvSpPr txBox="1"/>
          <p:nvPr/>
        </p:nvSpPr>
        <p:spPr>
          <a:xfrm>
            <a:off x="2630041" y="2628437"/>
            <a:ext cx="7585357" cy="400110"/>
          </a:xfrm>
          <a:prstGeom prst="rect">
            <a:avLst/>
          </a:prstGeom>
          <a:solidFill>
            <a:srgbClr val="336699"/>
          </a:solidFill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+mn-ea"/>
                <a:ea typeface="+mn-ea"/>
              </a:rPr>
              <a:t>端口初始化：说明该</a:t>
            </a:r>
            <a:r>
              <a:rPr lang="zh-CN" altLang="en-US" sz="2000" b="1" u="sng" dirty="0">
                <a:solidFill>
                  <a:schemeClr val="bg1"/>
                </a:solidFill>
                <a:latin typeface="+mn-ea"/>
                <a:ea typeface="+mn-ea"/>
              </a:rPr>
              <a:t>数字端口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  <a:ea typeface="+mn-ea"/>
              </a:rPr>
              <a:t>用于输入还是输出。只需</a:t>
            </a:r>
            <a:r>
              <a:rPr lang="zh-CN" altLang="en-US" sz="2000" b="1" i="0" dirty="0">
                <a:solidFill>
                  <a:schemeClr val="bg1"/>
                </a:solidFill>
                <a:effectLst/>
                <a:latin typeface="+mn-ea"/>
                <a:ea typeface="+mn-ea"/>
              </a:rPr>
              <a:t>运行一次。</a:t>
            </a:r>
            <a:endParaRPr lang="en-US" altLang="zh-CN" sz="2000" b="1" i="0" dirty="0">
              <a:solidFill>
                <a:schemeClr val="bg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A0041F9-44B4-49FE-AE2B-F851EE067F81}"/>
              </a:ext>
            </a:extLst>
          </p:cNvPr>
          <p:cNvSpPr txBox="1"/>
          <p:nvPr/>
        </p:nvSpPr>
        <p:spPr>
          <a:xfrm>
            <a:off x="2630041" y="5985154"/>
            <a:ext cx="3812962" cy="400110"/>
          </a:xfrm>
          <a:prstGeom prst="rect">
            <a:avLst/>
          </a:prstGeom>
          <a:solidFill>
            <a:srgbClr val="336699"/>
          </a:solidFill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2000" b="1" i="0" dirty="0">
                <a:solidFill>
                  <a:schemeClr val="bg1"/>
                </a:solidFill>
                <a:effectLst/>
                <a:latin typeface="+mn-ea"/>
                <a:ea typeface="+mn-ea"/>
              </a:rPr>
              <a:t>调节</a:t>
            </a:r>
            <a:r>
              <a:rPr lang="en-US" altLang="zh-CN" sz="2000" b="1" i="0" dirty="0">
                <a:solidFill>
                  <a:schemeClr val="bg1"/>
                </a:solidFill>
                <a:effectLst/>
                <a:latin typeface="+mn-ea"/>
                <a:ea typeface="+mn-ea"/>
              </a:rPr>
              <a:t>LED</a:t>
            </a:r>
            <a:r>
              <a:rPr lang="zh-CN" altLang="en-US" sz="2000" b="1" i="0" dirty="0">
                <a:solidFill>
                  <a:schemeClr val="bg1"/>
                </a:solidFill>
                <a:effectLst/>
                <a:latin typeface="+mn-ea"/>
                <a:ea typeface="+mn-ea"/>
              </a:rPr>
              <a:t>的亮度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  <a:ea typeface="+mn-ea"/>
              </a:rPr>
              <a:t>，</a:t>
            </a:r>
            <a:r>
              <a:rPr lang="zh-CN" altLang="en-US" sz="2000" b="1" i="0" dirty="0">
                <a:solidFill>
                  <a:schemeClr val="bg1"/>
                </a:solidFill>
                <a:effectLst/>
                <a:latin typeface="+mn-ea"/>
                <a:ea typeface="+mn-ea"/>
              </a:rPr>
              <a:t>需反复运行</a:t>
            </a:r>
            <a:endParaRPr lang="en-US" altLang="zh-CN" sz="2000" b="1" i="0" dirty="0">
              <a:solidFill>
                <a:schemeClr val="bg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5E2C8FB-C088-483F-B425-4322F9D5E346}"/>
              </a:ext>
            </a:extLst>
          </p:cNvPr>
          <p:cNvSpPr txBox="1"/>
          <p:nvPr/>
        </p:nvSpPr>
        <p:spPr>
          <a:xfrm>
            <a:off x="9976585" y="5945945"/>
            <a:ext cx="1992438" cy="338554"/>
          </a:xfrm>
          <a:prstGeom prst="rect">
            <a:avLst/>
          </a:prstGeom>
          <a:solidFill>
            <a:srgbClr val="336699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b="1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w01-s2-blink.ino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1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421D5F-AA17-4AEA-B755-05B0B7711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§3 </a:t>
            </a:r>
            <a:r>
              <a:rPr lang="zh-CN" altLang="en-US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实践：熟悉</a:t>
            </a:r>
            <a:r>
              <a:rPr lang="en-US" altLang="zh-CN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Arduino Uno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2C3968-2508-4F8E-B3C5-3C8B7AF40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13-</a:t>
            </a:r>
            <a:fld id="{8F136C17-7D19-453A-9A07-8ACF4E3D1EB5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F8E783A-FA02-4078-8501-5411C292D5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8" b="97155" l="4420" r="95442">
                        <a14:foregroundMark x1="12431" y1="6428" x2="37845" y2="5796"/>
                        <a14:foregroundMark x1="37845" y1="5796" x2="64779" y2="6744"/>
                        <a14:foregroundMark x1="64779" y1="6744" x2="86878" y2="6639"/>
                        <a14:foregroundMark x1="86878" y1="6639" x2="89365" y2="6955"/>
                        <a14:foregroundMark x1="91436" y1="6744" x2="91436" y2="6744"/>
                        <a14:foregroundMark x1="92403" y1="4110" x2="92403" y2="4110"/>
                        <a14:foregroundMark x1="84669" y1="3372" x2="85083" y2="4426"/>
                        <a14:foregroundMark x1="92818" y1="11380" x2="78729" y2="91886"/>
                        <a14:foregroundMark x1="78729" y1="91886" x2="29144" y2="86723"/>
                        <a14:foregroundMark x1="29144" y1="86723" x2="21547" y2="75026"/>
                        <a14:foregroundMark x1="21547" y1="75026" x2="9392" y2="15490"/>
                        <a14:foregroundMark x1="73895" y1="4742" x2="73895" y2="4742"/>
                        <a14:foregroundMark x1="87569" y1="4636" x2="87569" y2="4636"/>
                        <a14:foregroundMark x1="86464" y1="3161" x2="81768" y2="9800"/>
                        <a14:foregroundMark x1="83840" y1="2950" x2="83840" y2="2950"/>
                        <a14:foregroundMark x1="83011" y1="2950" x2="85359" y2="2107"/>
                        <a14:foregroundMark x1="95580" y1="4426" x2="92541" y2="9589"/>
                        <a14:foregroundMark x1="94613" y1="2845" x2="93923" y2="2634"/>
                        <a14:foregroundMark x1="86602" y1="9378" x2="94613" y2="9273"/>
                        <a14:foregroundMark x1="93923" y1="13804" x2="92818" y2="87460"/>
                        <a14:foregroundMark x1="67818" y1="13172" x2="85497" y2="12329"/>
                        <a14:foregroundMark x1="50967" y1="8430" x2="60083" y2="8851"/>
                        <a14:foregroundMark x1="8564" y1="35090" x2="7182" y2="66280"/>
                        <a14:foregroundMark x1="4696" y1="6849" x2="20856" y2="2950"/>
                        <a14:foregroundMark x1="20856" y1="2950" x2="26381" y2="2950"/>
                        <a14:foregroundMark x1="6354" y1="73867" x2="7873" y2="86723"/>
                        <a14:foregroundMark x1="7182" y1="88620" x2="7182" y2="88620"/>
                        <a14:foregroundMark x1="94613" y1="88514" x2="94613" y2="88514"/>
                        <a14:foregroundMark x1="92265" y1="89252" x2="92265" y2="89252"/>
                        <a14:foregroundMark x1="81768" y1="91570" x2="81768" y2="91570"/>
                        <a14:foregroundMark x1="16298" y1="97155" x2="30525" y2="96101"/>
                        <a14:foregroundMark x1="9254" y1="89568" x2="9254" y2="895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4924" y="1380415"/>
            <a:ext cx="3655148" cy="4788799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D2209F9-2951-446D-BF85-E84B9259FCA8}"/>
              </a:ext>
            </a:extLst>
          </p:cNvPr>
          <p:cNvSpPr txBox="1">
            <a:spLocks/>
          </p:cNvSpPr>
          <p:nvPr/>
        </p:nvSpPr>
        <p:spPr>
          <a:xfrm>
            <a:off x="660402" y="1306020"/>
            <a:ext cx="5302362" cy="5003300"/>
          </a:xfrm>
          <a:prstGeom prst="rect">
            <a:avLst/>
          </a:prstGeom>
        </p:spPr>
        <p:txBody>
          <a:bodyPr/>
          <a:lstStyle>
            <a:lvl1pPr marL="360363" indent="-360363" algn="l" defTabSz="514350" rtl="0" eaLnBrk="1" latinLnBrk="0" hangingPunct="1">
              <a:lnSpc>
                <a:spcPct val="150000"/>
              </a:lnSpc>
              <a:spcBef>
                <a:spcPts val="563"/>
              </a:spcBef>
              <a:buClr>
                <a:srgbClr val="336699"/>
              </a:buClr>
              <a:buSzPct val="100000"/>
              <a:buFont typeface="Wingdings" panose="05000000000000000000" pitchFamily="2" charset="2"/>
              <a:buChar char="l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360363" algn="l" defTabSz="514350" rtl="0" eaLnBrk="1" latinLnBrk="0" hangingPunct="1">
              <a:lnSpc>
                <a:spcPct val="150000"/>
              </a:lnSpc>
              <a:spcBef>
                <a:spcPts val="281"/>
              </a:spcBef>
              <a:buClr>
                <a:srgbClr val="99CCFF"/>
              </a:buClr>
              <a:buFont typeface="Wingdings" panose="05000000000000000000" pitchFamily="2" charset="2"/>
              <a:buChar char="l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355600" algn="l" defTabSz="514350" rtl="0" eaLnBrk="1" latinLnBrk="0" hangingPunct="1">
              <a:lnSpc>
                <a:spcPct val="150000"/>
              </a:lnSpc>
              <a:spcBef>
                <a:spcPts val="281"/>
              </a:spcBef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3638" indent="-355600" algn="l" defTabSz="514350" rtl="0" eaLnBrk="1" latinLnBrk="0" hangingPunct="1">
              <a:lnSpc>
                <a:spcPct val="150000"/>
              </a:lnSpc>
              <a:spcBef>
                <a:spcPts val="281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6688" indent="-360363" algn="l" defTabSz="514350" rtl="0" eaLnBrk="1" latinLnBrk="0" hangingPunct="1">
              <a:lnSpc>
                <a:spcPct val="150000"/>
              </a:lnSpc>
              <a:spcBef>
                <a:spcPts val="281"/>
              </a:spcBef>
              <a:buClr>
                <a:srgbClr val="99CCFF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CN" dirty="0"/>
              <a:t>UNO </a:t>
            </a:r>
            <a:r>
              <a:rPr lang="zh-CN" altLang="en-US" dirty="0"/>
              <a:t>的接线</a:t>
            </a:r>
            <a:r>
              <a:rPr lang="zh-CN" altLang="en-US" dirty="0">
                <a:solidFill>
                  <a:srgbClr val="C00000"/>
                </a:solidFill>
              </a:rPr>
              <a:t>扩展板</a:t>
            </a:r>
            <a:endParaRPr lang="en-US" altLang="zh-CN" dirty="0">
              <a:solidFill>
                <a:srgbClr val="C00000"/>
              </a:solidFill>
            </a:endParaRPr>
          </a:p>
          <a:p>
            <a:pPr lvl="1" fontAlgn="auto">
              <a:spcAft>
                <a:spcPts val="0"/>
              </a:spcAft>
            </a:pPr>
            <a:r>
              <a:rPr lang="zh-CN" altLang="en-US" dirty="0"/>
              <a:t>将扩展板插在 </a:t>
            </a:r>
            <a:r>
              <a:rPr lang="en-US" altLang="zh-CN" dirty="0"/>
              <a:t>UNO </a:t>
            </a:r>
            <a:r>
              <a:rPr lang="zh-CN" altLang="en-US" dirty="0"/>
              <a:t>上，便于接线。</a:t>
            </a:r>
            <a:endParaRPr lang="en-US" altLang="zh-CN" dirty="0"/>
          </a:p>
          <a:p>
            <a:pPr lvl="1" fontAlgn="auto">
              <a:spcAft>
                <a:spcPts val="0"/>
              </a:spcAft>
            </a:pPr>
            <a:r>
              <a:rPr lang="zh-CN" altLang="en-US" dirty="0"/>
              <a:t>接线方法</a:t>
            </a:r>
            <a:endParaRPr lang="en-US" altLang="zh-CN" dirty="0"/>
          </a:p>
          <a:p>
            <a:pPr lvl="2" fontAlgn="auto">
              <a:spcAft>
                <a:spcPts val="0"/>
              </a:spcAft>
            </a:pPr>
            <a:r>
              <a:rPr lang="zh-CN" altLang="en-US" sz="2000" dirty="0"/>
              <a:t>用一字螺丝刀下压黄色</a:t>
            </a:r>
            <a:r>
              <a:rPr lang="zh-CN" altLang="en-US" sz="2000" dirty="0">
                <a:solidFill>
                  <a:srgbClr val="C00000"/>
                </a:solidFill>
              </a:rPr>
              <a:t>卡簧</a:t>
            </a:r>
            <a:r>
              <a:rPr lang="zh-CN" altLang="en-US" sz="2000" dirty="0"/>
              <a:t>，直至感觉到弹性；</a:t>
            </a:r>
            <a:endParaRPr lang="en-US" altLang="zh-CN" sz="2000" dirty="0"/>
          </a:p>
          <a:p>
            <a:pPr lvl="2" fontAlgn="auto">
              <a:spcAft>
                <a:spcPts val="0"/>
              </a:spcAft>
            </a:pPr>
            <a:r>
              <a:rPr lang="zh-CN" altLang="en-US" sz="2000" dirty="0"/>
              <a:t>将剥好的导线插入对应的方形</a:t>
            </a:r>
            <a:r>
              <a:rPr lang="zh-CN" altLang="en-US" sz="2000" dirty="0">
                <a:solidFill>
                  <a:srgbClr val="C00000"/>
                </a:solidFill>
              </a:rPr>
              <a:t>端口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 lvl="2" fontAlgn="auto">
              <a:spcAft>
                <a:spcPts val="0"/>
              </a:spcAft>
            </a:pPr>
            <a:r>
              <a:rPr lang="zh-CN" altLang="en-US" sz="2000" dirty="0"/>
              <a:t>松开卡簧；</a:t>
            </a:r>
            <a:endParaRPr lang="en-US" altLang="zh-CN" sz="2000" dirty="0"/>
          </a:p>
          <a:p>
            <a:pPr lvl="2" fontAlgn="auto">
              <a:spcAft>
                <a:spcPts val="0"/>
              </a:spcAft>
            </a:pPr>
            <a:r>
              <a:rPr lang="zh-CN" altLang="en-US" sz="2000" b="1" dirty="0">
                <a:solidFill>
                  <a:srgbClr val="C00000"/>
                </a:solidFill>
              </a:rPr>
              <a:t>用手拖拽导线，确认接线的牢固程度</a:t>
            </a:r>
            <a:r>
              <a:rPr lang="zh-CN" altLang="en-US" sz="2000" dirty="0"/>
              <a:t>。</a:t>
            </a:r>
            <a:endParaRPr lang="en-US" altLang="zh-CN" sz="2000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6424B926-1C42-4FCF-85EB-1A00EDE3BA9D}"/>
              </a:ext>
            </a:extLst>
          </p:cNvPr>
          <p:cNvSpPr/>
          <p:nvPr/>
        </p:nvSpPr>
        <p:spPr>
          <a:xfrm>
            <a:off x="9182329" y="3320985"/>
            <a:ext cx="295673" cy="259959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E398B00-E8D3-49E5-833D-8E2591C62005}"/>
              </a:ext>
            </a:extLst>
          </p:cNvPr>
          <p:cNvSpPr/>
          <p:nvPr/>
        </p:nvSpPr>
        <p:spPr>
          <a:xfrm>
            <a:off x="9411386" y="3299020"/>
            <a:ext cx="295673" cy="232645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56D0FEE-8EF3-419A-A548-F97A8296D319}"/>
              </a:ext>
            </a:extLst>
          </p:cNvPr>
          <p:cNvSpPr txBox="1"/>
          <p:nvPr/>
        </p:nvSpPr>
        <p:spPr>
          <a:xfrm>
            <a:off x="1636294" y="5292142"/>
            <a:ext cx="4138863" cy="442674"/>
          </a:xfrm>
          <a:prstGeom prst="round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marL="0" lvl="3" algn="ctr" fontAlgn="auto">
              <a:spcAft>
                <a:spcPts val="0"/>
              </a:spcAft>
            </a:pPr>
            <a:r>
              <a:rPr lang="zh-CN" altLang="en-US" sz="2000" b="1" dirty="0">
                <a:solidFill>
                  <a:schemeClr val="bg1"/>
                </a:solidFill>
                <a:latin typeface="+mn-ea"/>
                <a:ea typeface="+mn-ea"/>
              </a:rPr>
              <a:t>该步骤不可省略！</a:t>
            </a:r>
            <a:endParaRPr lang="en-US" altLang="zh-CN" sz="2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69B4067-4F2B-44AF-9A73-A5AC9B604E06}"/>
              </a:ext>
            </a:extLst>
          </p:cNvPr>
          <p:cNvGrpSpPr/>
          <p:nvPr/>
        </p:nvGrpSpPr>
        <p:grpSpPr>
          <a:xfrm>
            <a:off x="9707059" y="2955206"/>
            <a:ext cx="1126175" cy="417942"/>
            <a:chOff x="4664288" y="5390993"/>
            <a:chExt cx="1126175" cy="417942"/>
          </a:xfrm>
        </p:grpSpPr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1390AC37-7D59-4F6D-B595-38F84DCBB8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4288" y="5663458"/>
              <a:ext cx="445697" cy="145477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D752B02-D693-4E95-A0EE-31C34201F642}"/>
                </a:ext>
              </a:extLst>
            </p:cNvPr>
            <p:cNvSpPr txBox="1"/>
            <p:nvPr/>
          </p:nvSpPr>
          <p:spPr>
            <a:xfrm>
              <a:off x="4990070" y="5390993"/>
              <a:ext cx="800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C00000"/>
                  </a:solidFill>
                  <a:latin typeface="+mn-ea"/>
                  <a:ea typeface="+mn-ea"/>
                </a:rPr>
                <a:t>端口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35DDC71-3344-49FA-BA36-1622C209BFC5}"/>
              </a:ext>
            </a:extLst>
          </p:cNvPr>
          <p:cNvGrpSpPr/>
          <p:nvPr/>
        </p:nvGrpSpPr>
        <p:grpSpPr>
          <a:xfrm>
            <a:off x="9334960" y="3606128"/>
            <a:ext cx="1498274" cy="774404"/>
            <a:chOff x="4313207" y="5465456"/>
            <a:chExt cx="1498274" cy="774404"/>
          </a:xfrm>
        </p:grpSpPr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EA40C472-4253-404C-9D1D-F8F117E9CC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13207" y="5465456"/>
              <a:ext cx="822590" cy="58973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61D9DE9-F0AF-4386-BDC0-05519F90526F}"/>
                </a:ext>
              </a:extLst>
            </p:cNvPr>
            <p:cNvSpPr txBox="1"/>
            <p:nvPr/>
          </p:nvSpPr>
          <p:spPr>
            <a:xfrm>
              <a:off x="5011088" y="5870528"/>
              <a:ext cx="800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C00000"/>
                  </a:solidFill>
                  <a:latin typeface="+mn-ea"/>
                  <a:ea typeface="+mn-ea"/>
                </a:rPr>
                <a:t>卡簧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412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bca53829-35c6-4459-b981-6f35f8ea863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bca53829-35c6-4459-b981-6f35f8ea8637"/>
</p:tagLst>
</file>

<file path=ppt/theme/theme1.xml><?xml version="1.0" encoding="utf-8"?>
<a:theme xmlns:a="http://schemas.openxmlformats.org/drawingml/2006/main" name="教学">
  <a:themeElements>
    <a:clrScheme name="iSlide VI标准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ED4343"/>
      </a:accent1>
      <a:accent2>
        <a:srgbClr val="FA3232"/>
      </a:accent2>
      <a:accent3>
        <a:srgbClr val="FA3232"/>
      </a:accent3>
      <a:accent4>
        <a:srgbClr val="ED4343"/>
      </a:accent4>
      <a:accent5>
        <a:srgbClr val="ED4343"/>
      </a:accent5>
      <a:accent6>
        <a:srgbClr val="ED4343"/>
      </a:accent6>
      <a:hlink>
        <a:srgbClr val="537FD3"/>
      </a:hlink>
      <a:folHlink>
        <a:srgbClr val="979797"/>
      </a:folHlink>
    </a:clrScheme>
    <a:fontScheme name="lq4g5nob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教学" id="{DF8B2758-EA09-409C-88D2-050A83997DCE}" vid="{C48E941A-618B-48F7-94D2-57E85748D9A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教学</Template>
  <TotalTime>1326</TotalTime>
  <Words>1037</Words>
  <Application>Microsoft Office PowerPoint</Application>
  <PresentationFormat>宽屏</PresentationFormat>
  <Paragraphs>259</Paragraphs>
  <Slides>14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等线</vt:lpstr>
      <vt:lpstr>微软雅黑</vt:lpstr>
      <vt:lpstr>微软雅黑</vt:lpstr>
      <vt:lpstr>Arial</vt:lpstr>
      <vt:lpstr>Cambria Math</vt:lpstr>
      <vt:lpstr>Times New Roman</vt:lpstr>
      <vt:lpstr>Wingdings</vt:lpstr>
      <vt:lpstr>教学</vt:lpstr>
      <vt:lpstr>PowerPoint 演示文稿</vt:lpstr>
      <vt:lpstr>内容提要</vt:lpstr>
      <vt:lpstr>§1 Arduino Uno</vt:lpstr>
      <vt:lpstr>Arduino UNO R3</vt:lpstr>
      <vt:lpstr>其他MCU</vt:lpstr>
      <vt:lpstr>§2 Arduino IDE</vt:lpstr>
      <vt:lpstr>§3 实践：熟悉Arduino Uno</vt:lpstr>
      <vt:lpstr>§3 实践：熟悉Arduino Uno</vt:lpstr>
      <vt:lpstr>§3 实践：熟悉Arduino Uno</vt:lpstr>
      <vt:lpstr>§3 实践：熟悉Arduino Uno</vt:lpstr>
      <vt:lpstr>§4.1 二进制</vt:lpstr>
      <vt:lpstr>§4.2 位运算</vt:lpstr>
      <vt:lpstr>§5 作业：用LED灯发送摩斯电码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机电系统原理及实践</dc:title>
  <dc:creator>郭 明旻</dc:creator>
  <cp:lastModifiedBy>明旻 郭</cp:lastModifiedBy>
  <cp:revision>99</cp:revision>
  <dcterms:created xsi:type="dcterms:W3CDTF">2023-09-01T06:13:53Z</dcterms:created>
  <dcterms:modified xsi:type="dcterms:W3CDTF">2025-02-21T07:05:11Z</dcterms:modified>
</cp:coreProperties>
</file>